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35"/>
  </p:notesMasterIdLst>
  <p:sldIdLst>
    <p:sldId id="256" r:id="rId2"/>
    <p:sldId id="263" r:id="rId3"/>
    <p:sldId id="264" r:id="rId4"/>
    <p:sldId id="265" r:id="rId5"/>
    <p:sldId id="266" r:id="rId6"/>
    <p:sldId id="267" r:id="rId7"/>
    <p:sldId id="268" r:id="rId8"/>
    <p:sldId id="269" r:id="rId9"/>
    <p:sldId id="270" r:id="rId10"/>
    <p:sldId id="271" r:id="rId11"/>
    <p:sldId id="272" r:id="rId12"/>
    <p:sldId id="388" r:id="rId13"/>
    <p:sldId id="390" r:id="rId14"/>
    <p:sldId id="391" r:id="rId15"/>
    <p:sldId id="392" r:id="rId16"/>
    <p:sldId id="404" r:id="rId17"/>
    <p:sldId id="405" r:id="rId18"/>
    <p:sldId id="406" r:id="rId19"/>
    <p:sldId id="396" r:id="rId20"/>
    <p:sldId id="398" r:id="rId21"/>
    <p:sldId id="399" r:id="rId22"/>
    <p:sldId id="402" r:id="rId23"/>
    <p:sldId id="400" r:id="rId24"/>
    <p:sldId id="393" r:id="rId25"/>
    <p:sldId id="394" r:id="rId26"/>
    <p:sldId id="395" r:id="rId27"/>
    <p:sldId id="397" r:id="rId28"/>
    <p:sldId id="401" r:id="rId29"/>
    <p:sldId id="407" r:id="rId30"/>
    <p:sldId id="408" r:id="rId31"/>
    <p:sldId id="409" r:id="rId32"/>
    <p:sldId id="410" r:id="rId33"/>
    <p:sldId id="26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CC6600"/>
    <a:srgbClr val="0568A6"/>
    <a:srgbClr val="A6A6A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6357" autoAdjust="0"/>
  </p:normalViewPr>
  <p:slideViewPr>
    <p:cSldViewPr snapToGrid="0">
      <p:cViewPr>
        <p:scale>
          <a:sx n="110" d="100"/>
          <a:sy n="110" d="100"/>
        </p:scale>
        <p:origin x="408" y="84"/>
      </p:cViewPr>
      <p:guideLst>
        <p:guide orient="horz" pos="2160"/>
        <p:guide pos="3840"/>
      </p:guideLst>
    </p:cSldViewPr>
  </p:slideViewPr>
  <p:outlineViewPr>
    <p:cViewPr>
      <p:scale>
        <a:sx n="33" d="100"/>
        <a:sy n="33" d="100"/>
      </p:scale>
      <p:origin x="0" y="-4956"/>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1DF6D-9323-47E7-AD0D-5E747A2A6104}" type="datetimeFigureOut">
              <a:rPr lang="en-US" smtClean="0"/>
              <a:t>8/25/2020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49A9B-3E0B-45E5-B76D-E4E023599205}" type="slidenum">
              <a:rPr lang="en-US" smtClean="0"/>
              <a:t>‹#›</a:t>
            </a:fld>
            <a:endParaRPr lang="en-US" dirty="0"/>
          </a:p>
        </p:txBody>
      </p:sp>
    </p:spTree>
    <p:extLst>
      <p:ext uri="{BB962C8B-B14F-4D97-AF65-F5344CB8AC3E}">
        <p14:creationId xmlns:p14="http://schemas.microsoft.com/office/powerpoint/2010/main" val="354518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An open industry standard for parallel computing:
˃ OpenCL C language
˃ OpenCL API
˃ OpenCL run time
The OpenCL framework standard is maintained by Khronos Group (khronos.org).
</a:t>
            </a:r>
            <a:endParaRPr/>
          </a:p>
        </p:txBody>
      </p:sp>
    </p:spTree>
    <p:extLst>
      <p:ext uri="{BB962C8B-B14F-4D97-AF65-F5344CB8AC3E}">
        <p14:creationId xmlns:p14="http://schemas.microsoft.com/office/powerpoint/2010/main" val="288718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OpenCL platforms are defined by the grouping of a host processor and one or more OpenCL computing devices. The host processor, which runs the OS for the system, is also responsible for the general bookkeeping and task launch duties associated with the execution of OpenCL applications. The device is the hardware element in the system on which the computing kernels of an OpenCL application are executed.
</a:t>
            </a:r>
            <a:endParaRPr/>
          </a:p>
        </p:txBody>
      </p:sp>
    </p:spTree>
    <p:extLst>
      <p:ext uri="{BB962C8B-B14F-4D97-AF65-F5344CB8AC3E}">
        <p14:creationId xmlns:p14="http://schemas.microsoft.com/office/powerpoint/2010/main" val="42531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Execution has two parts:
˃ Host program: runs on x86.
˃ Kernel: contains functions to accelerate and runs on OpenCL devices.
</a:t>
            </a:r>
            <a:endParaRPr/>
          </a:p>
        </p:txBody>
      </p:sp>
    </p:spTree>
    <p:extLst>
      <p:ext uri="{BB962C8B-B14F-4D97-AF65-F5344CB8AC3E}">
        <p14:creationId xmlns:p14="http://schemas.microsoft.com/office/powerpoint/2010/main" val="414731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533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656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3766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5729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OpenCL API, all data is transferred from the host memory to the global memory on the device first and then from the global memory to the kernel for computation. The computation results are written back from the kernel to the global memory and lastly from the global memory to the host memory</a:t>
            </a:r>
            <a:endParaRPr lang="en-GB" dirty="0"/>
          </a:p>
        </p:txBody>
      </p:sp>
      <p:sp>
        <p:nvSpPr>
          <p:cNvPr id="4" name="Slide Number Placeholder 3"/>
          <p:cNvSpPr>
            <a:spLocks noGrp="1"/>
          </p:cNvSpPr>
          <p:nvPr>
            <p:ph type="sldNum" sz="quarter" idx="5"/>
          </p:nvPr>
        </p:nvSpPr>
        <p:spPr/>
        <p:txBody>
          <a:bodyPr/>
          <a:lstStyle/>
          <a:p>
            <a:fld id="{3EE49A9B-3E0B-45E5-B76D-E4E023599205}" type="slidenum">
              <a:rPr lang="en-US" smtClean="0"/>
              <a:t>20</a:t>
            </a:fld>
            <a:endParaRPr lang="en-US" dirty="0"/>
          </a:p>
        </p:txBody>
      </p:sp>
    </p:spTree>
    <p:extLst>
      <p:ext uri="{BB962C8B-B14F-4D97-AF65-F5344CB8AC3E}">
        <p14:creationId xmlns:p14="http://schemas.microsoft.com/office/powerpoint/2010/main" val="991817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625E68-03E1-4765-85E5-D7324787C6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20"/>
          <a:stretch/>
        </p:blipFill>
        <p:spPr>
          <a:xfrm flipH="1">
            <a:off x="-57332" y="0"/>
            <a:ext cx="12249332" cy="6870700"/>
          </a:xfrm>
          <a:prstGeom prst="rect">
            <a:avLst/>
          </a:prstGeom>
        </p:spPr>
      </p:pic>
      <p:sp>
        <p:nvSpPr>
          <p:cNvPr id="9" name="Rectangle 8">
            <a:extLst>
              <a:ext uri="{FF2B5EF4-FFF2-40B4-BE49-F238E27FC236}">
                <a16:creationId xmlns:a16="http://schemas.microsoft.com/office/drawing/2014/main" id="{0530C85C-1655-41D2-AB9C-09A34C8F8353}"/>
              </a:ext>
            </a:extLst>
          </p:cNvPr>
          <p:cNvSpPr/>
          <p:nvPr userDrawn="1"/>
        </p:nvSpPr>
        <p:spPr>
          <a:xfrm>
            <a:off x="-86315" y="0"/>
            <a:ext cx="12278315"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Rectangle 6">
            <a:extLst>
              <a:ext uri="{FF2B5EF4-FFF2-40B4-BE49-F238E27FC236}">
                <a16:creationId xmlns:a16="http://schemas.microsoft.com/office/drawing/2014/main" id="{A1BDFE00-701D-43ED-BC0A-FD27F7AE78DD}"/>
              </a:ext>
            </a:extLst>
          </p:cNvPr>
          <p:cNvSpPr/>
          <p:nvPr userDrawn="1"/>
        </p:nvSpPr>
        <p:spPr>
          <a:xfrm>
            <a:off x="-57332" y="763571"/>
            <a:ext cx="12249332" cy="5330858"/>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444923_ADIUVO logo_white_06251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699" y="5252656"/>
            <a:ext cx="2653335" cy="685991"/>
          </a:xfrm>
          <a:prstGeom prst="rect">
            <a:avLst/>
          </a:prstGeom>
        </p:spPr>
      </p:pic>
      <p:sp>
        <p:nvSpPr>
          <p:cNvPr id="2" name="Title 1"/>
          <p:cNvSpPr>
            <a:spLocks noGrp="1"/>
          </p:cNvSpPr>
          <p:nvPr userDrawn="1">
            <p:ph type="ctrTitle" hasCustomPrompt="1"/>
          </p:nvPr>
        </p:nvSpPr>
        <p:spPr>
          <a:xfrm>
            <a:off x="393699" y="1237616"/>
            <a:ext cx="7442201" cy="2378373"/>
          </a:xfrm>
        </p:spPr>
        <p:txBody>
          <a:bodyPr anchor="t">
            <a:normAutofit/>
          </a:bodyPr>
          <a:lstStyle>
            <a:lvl1pPr algn="l">
              <a:lnSpc>
                <a:spcPct val="120000"/>
              </a:lnSpc>
              <a:defRPr sz="4000" b="1" i="0" baseline="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Title </a:t>
            </a:r>
          </a:p>
        </p:txBody>
      </p:sp>
      <p:sp>
        <p:nvSpPr>
          <p:cNvPr id="3" name="Subtitle 2"/>
          <p:cNvSpPr>
            <a:spLocks noGrp="1"/>
          </p:cNvSpPr>
          <p:nvPr userDrawn="1">
            <p:ph type="subTitle" idx="1"/>
          </p:nvPr>
        </p:nvSpPr>
        <p:spPr>
          <a:xfrm>
            <a:off x="399541" y="3735382"/>
            <a:ext cx="7447122" cy="1096699"/>
          </a:xfrm>
        </p:spPr>
        <p:txBody>
          <a:bodyPr/>
          <a:lstStyle>
            <a:lvl1pPr marL="0" indent="0" algn="l">
              <a:buNone/>
              <a:defRPr sz="2400">
                <a:solidFill>
                  <a:srgbClr val="FFFFFF"/>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93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02DF0D-A22F-4B9C-BEB3-46B6D32F47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20"/>
          <a:stretch/>
        </p:blipFill>
        <p:spPr>
          <a:xfrm flipH="1">
            <a:off x="-57332" y="0"/>
            <a:ext cx="12249332" cy="6858000"/>
          </a:xfrm>
          <a:prstGeom prst="rect">
            <a:avLst/>
          </a:prstGeom>
        </p:spPr>
      </p:pic>
      <p:sp>
        <p:nvSpPr>
          <p:cNvPr id="46" name="Rectangle 45">
            <a:extLst>
              <a:ext uri="{FF2B5EF4-FFF2-40B4-BE49-F238E27FC236}">
                <a16:creationId xmlns:a16="http://schemas.microsoft.com/office/drawing/2014/main" id="{9304681B-B94B-48D3-AD14-A32A2CB083E1}"/>
              </a:ext>
            </a:extLst>
          </p:cNvPr>
          <p:cNvSpPr/>
          <p:nvPr userDrawn="1"/>
        </p:nvSpPr>
        <p:spPr>
          <a:xfrm>
            <a:off x="0" y="-27005"/>
            <a:ext cx="12249332" cy="7051437"/>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FB7D503-794E-4371-85BF-8095EF4C673F}"/>
              </a:ext>
            </a:extLst>
          </p:cNvPr>
          <p:cNvSpPr/>
          <p:nvPr userDrawn="1"/>
        </p:nvSpPr>
        <p:spPr>
          <a:xfrm>
            <a:off x="0" y="1230745"/>
            <a:ext cx="12249332" cy="4396509"/>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A398DBD-6D18-4785-BDF0-A35A3BFC6753}"/>
              </a:ext>
            </a:extLst>
          </p:cNvPr>
          <p:cNvGrpSpPr/>
          <p:nvPr userDrawn="1"/>
        </p:nvGrpSpPr>
        <p:grpSpPr>
          <a:xfrm>
            <a:off x="2046212" y="1589033"/>
            <a:ext cx="8099577" cy="3568122"/>
            <a:chOff x="2055253" y="1644939"/>
            <a:chExt cx="8099577" cy="3568122"/>
          </a:xfrm>
        </p:grpSpPr>
        <p:pic>
          <p:nvPicPr>
            <p:cNvPr id="7" name="Picture 6" descr="444923_ADIUVO logo_white_06251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4006" y="1644939"/>
              <a:ext cx="6882070" cy="1779293"/>
            </a:xfrm>
            <a:prstGeom prst="rect">
              <a:avLst/>
            </a:prstGeom>
          </p:spPr>
        </p:pic>
        <p:sp>
          <p:nvSpPr>
            <p:cNvPr id="2" name="TextBox 1"/>
            <p:cNvSpPr txBox="1"/>
            <p:nvPr userDrawn="1"/>
          </p:nvSpPr>
          <p:spPr>
            <a:xfrm>
              <a:off x="2758109" y="4751396"/>
              <a:ext cx="6693865" cy="461665"/>
            </a:xfrm>
            <a:prstGeom prst="rect">
              <a:avLst/>
            </a:prstGeom>
            <a:noFill/>
          </p:spPr>
          <p:txBody>
            <a:bodyPr wrap="square" rtlCol="0">
              <a:spAutoFit/>
            </a:bodyPr>
            <a:lstStyle/>
            <a:p>
              <a:pPr algn="ctr"/>
              <a:r>
                <a:rPr lang="en-US" sz="2400" b="0" dirty="0">
                  <a:solidFill>
                    <a:schemeClr val="bg1"/>
                  </a:solidFill>
                  <a:latin typeface="+mj-lt"/>
                  <a:cs typeface="PT Sans"/>
                </a:rPr>
                <a:t>www.adiuvoengineering.com</a:t>
              </a:r>
            </a:p>
          </p:txBody>
        </p:sp>
        <p:sp>
          <p:nvSpPr>
            <p:cNvPr id="8" name="TextBox 7">
              <a:extLst>
                <a:ext uri="{FF2B5EF4-FFF2-40B4-BE49-F238E27FC236}">
                  <a16:creationId xmlns:a16="http://schemas.microsoft.com/office/drawing/2014/main" id="{037A27EA-80E4-456C-98E7-C5B21F9D5467}"/>
                </a:ext>
              </a:extLst>
            </p:cNvPr>
            <p:cNvSpPr txBox="1"/>
            <p:nvPr userDrawn="1"/>
          </p:nvSpPr>
          <p:spPr>
            <a:xfrm>
              <a:off x="2055253" y="3523289"/>
              <a:ext cx="8099577" cy="369332"/>
            </a:xfrm>
            <a:prstGeom prst="rect">
              <a:avLst/>
            </a:prstGeom>
            <a:noFill/>
          </p:spPr>
          <p:txBody>
            <a:bodyPr wrap="square" rtlCol="0">
              <a:spAutoFit/>
            </a:bodyPr>
            <a:lstStyle/>
            <a:p>
              <a:pPr algn="ctr"/>
              <a:r>
                <a:rPr lang="en-US" sz="1800" dirty="0">
                  <a:solidFill>
                    <a:schemeClr val="bg1"/>
                  </a:solidFill>
                  <a:effectLst/>
                  <a:latin typeface="+mj-lt"/>
                  <a:cs typeface="PT Sans"/>
                </a:rPr>
                <a:t>High Reliability Design  |  Embedded Systems Expertise  | Quality Training</a:t>
              </a:r>
            </a:p>
          </p:txBody>
        </p:sp>
      </p:grpSp>
    </p:spTree>
    <p:extLst>
      <p:ext uri="{BB962C8B-B14F-4D97-AF65-F5344CB8AC3E}">
        <p14:creationId xmlns:p14="http://schemas.microsoft.com/office/powerpoint/2010/main" val="205884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Merriweather" panose="00000500000000000000" pitchFamily="2" charset="0"/>
                <a:cs typeface="Merriweather" panose="00000500000000000000" pitchFamily="2" charset="0"/>
              </a:defRPr>
            </a:lvl1pPr>
            <a:lvl2pPr>
              <a:defRPr sz="2000">
                <a:latin typeface="Merriweather" panose="00000500000000000000" pitchFamily="2" charset="0"/>
                <a:cs typeface="Merriweather" panose="00000500000000000000" pitchFamily="2" charset="0"/>
              </a:defRPr>
            </a:lvl2pPr>
            <a:lvl3pPr>
              <a:defRPr sz="1800">
                <a:latin typeface="Merriweather" panose="00000500000000000000" pitchFamily="2" charset="0"/>
                <a:cs typeface="Merriweather" panose="00000500000000000000" pitchFamily="2" charset="0"/>
              </a:defRPr>
            </a:lvl3pPr>
            <a:lvl4pPr>
              <a:defRPr sz="1600">
                <a:latin typeface="Merriweather" panose="00000500000000000000" pitchFamily="2" charset="0"/>
                <a:cs typeface="Merriweather" panose="00000500000000000000" pitchFamily="2" charset="0"/>
              </a:defRPr>
            </a:lvl4pPr>
            <a:lvl5pPr>
              <a:defRPr sz="1600">
                <a:latin typeface="Merriweather" panose="00000500000000000000" pitchFamily="2" charset="0"/>
                <a:cs typeface="Merriweather"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latin typeface="+mj-lt"/>
              </a:defRPr>
            </a:lvl1pPr>
          </a:lstStyle>
          <a:p>
            <a:r>
              <a:rPr lang="en-US" dirty="0"/>
              <a:t>© Copyright 2020 </a:t>
            </a:r>
            <a:r>
              <a:rPr lang="en-US" dirty="0" err="1"/>
              <a:t>Adiuvo</a:t>
            </a:r>
            <a:r>
              <a:rPr lang="en-US" dirty="0"/>
              <a:t> Engineering &amp; Training, Ltd.</a:t>
            </a:r>
          </a:p>
        </p:txBody>
      </p:sp>
      <p:sp>
        <p:nvSpPr>
          <p:cNvPr id="6" name="Slide Number Placeholder 5"/>
          <p:cNvSpPr>
            <a:spLocks noGrp="1"/>
          </p:cNvSpPr>
          <p:nvPr>
            <p:ph type="sldNum" sz="quarter" idx="12"/>
          </p:nvPr>
        </p:nvSpPr>
        <p:spPr/>
        <p:txBody>
          <a:bodyPr/>
          <a:lstStyle>
            <a:lvl1pPr>
              <a:defRPr>
                <a:latin typeface="+mj-lt"/>
              </a:defRPr>
            </a:lvl1pPr>
          </a:lstStyle>
          <a:p>
            <a:fld id="{A107BBF5-AD54-425D-84C9-A11575229E1A}" type="slidenum">
              <a:rPr lang="en-US" smtClean="0"/>
              <a:pPr/>
              <a:t>‹#›</a:t>
            </a:fld>
            <a:endParaRPr lang="en-US" dirty="0"/>
          </a:p>
        </p:txBody>
      </p:sp>
      <p:grpSp>
        <p:nvGrpSpPr>
          <p:cNvPr id="42" name="Group 41">
            <a:extLst>
              <a:ext uri="{FF2B5EF4-FFF2-40B4-BE49-F238E27FC236}">
                <a16:creationId xmlns:a16="http://schemas.microsoft.com/office/drawing/2014/main" id="{CDB54194-BCD3-4658-B1DD-BC0DEA9D7283}"/>
              </a:ext>
            </a:extLst>
          </p:cNvPr>
          <p:cNvGrpSpPr/>
          <p:nvPr userDrawn="1"/>
        </p:nvGrpSpPr>
        <p:grpSpPr>
          <a:xfrm>
            <a:off x="36936" y="4813788"/>
            <a:ext cx="757625" cy="2081698"/>
            <a:chOff x="11997" y="4813788"/>
            <a:chExt cx="757625" cy="2081698"/>
          </a:xfrm>
          <a:solidFill>
            <a:schemeClr val="accent5"/>
          </a:solidFill>
        </p:grpSpPr>
        <p:cxnSp>
          <p:nvCxnSpPr>
            <p:cNvPr id="20" name="Straight Connector 19">
              <a:extLst>
                <a:ext uri="{FF2B5EF4-FFF2-40B4-BE49-F238E27FC236}">
                  <a16:creationId xmlns:a16="http://schemas.microsoft.com/office/drawing/2014/main" id="{AF7FF8ED-F7C5-4C21-8478-36FC667A8479}"/>
                </a:ext>
              </a:extLst>
            </p:cNvPr>
            <p:cNvCxnSpPr/>
            <p:nvPr userDrawn="1"/>
          </p:nvCxnSpPr>
          <p:spPr>
            <a:xfrm>
              <a:off x="472440" y="5504329"/>
              <a:ext cx="0" cy="135367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DF97A3-B56B-4194-AA36-1E2433685F82}"/>
                </a:ext>
              </a:extLst>
            </p:cNvPr>
            <p:cNvCxnSpPr/>
            <p:nvPr userDrawn="1"/>
          </p:nvCxnSpPr>
          <p:spPr>
            <a:xfrm>
              <a:off x="208296" y="6121838"/>
              <a:ext cx="0" cy="76411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0DED96-BBF7-4BDD-998A-E8DFE98FC05E}"/>
                </a:ext>
              </a:extLst>
            </p:cNvPr>
            <p:cNvGrpSpPr/>
            <p:nvPr userDrawn="1"/>
          </p:nvGrpSpPr>
          <p:grpSpPr>
            <a:xfrm>
              <a:off x="567103" y="5898757"/>
              <a:ext cx="202519" cy="987193"/>
              <a:chOff x="581809" y="3839076"/>
              <a:chExt cx="202519" cy="987193"/>
            </a:xfrm>
            <a:grpFill/>
          </p:grpSpPr>
          <p:cxnSp>
            <p:nvCxnSpPr>
              <p:cNvPr id="22" name="Straight Connector 21">
                <a:extLst>
                  <a:ext uri="{FF2B5EF4-FFF2-40B4-BE49-F238E27FC236}">
                    <a16:creationId xmlns:a16="http://schemas.microsoft.com/office/drawing/2014/main" id="{01123BAC-C5C8-4FFA-9B50-B3AA38A2FC51}"/>
                  </a:ext>
                </a:extLst>
              </p:cNvPr>
              <p:cNvCxnSpPr/>
              <p:nvPr userDrawn="1"/>
            </p:nvCxnSpPr>
            <p:spPr>
              <a:xfrm>
                <a:off x="585619" y="3839076"/>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2C3E10-A679-469A-9F49-463FADC08D7D}"/>
                  </a:ext>
                </a:extLst>
              </p:cNvPr>
              <p:cNvCxnSpPr>
                <a:cxnSpLocks/>
              </p:cNvCxnSpPr>
              <p:nvPr userDrawn="1"/>
            </p:nvCxnSpPr>
            <p:spPr>
              <a:xfrm>
                <a:off x="581809" y="4258967"/>
                <a:ext cx="202519" cy="14741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92B52B-0AB1-4546-ACF0-96B687EB226D}"/>
                  </a:ext>
                </a:extLst>
              </p:cNvPr>
              <p:cNvCxnSpPr/>
              <p:nvPr userDrawn="1"/>
            </p:nvCxnSpPr>
            <p:spPr>
              <a:xfrm>
                <a:off x="775587" y="4394948"/>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8B0D119-2A74-47F4-83E6-5DDB307C6DB3}"/>
                </a:ext>
              </a:extLst>
            </p:cNvPr>
            <p:cNvGrpSpPr/>
            <p:nvPr userDrawn="1"/>
          </p:nvGrpSpPr>
          <p:grpSpPr>
            <a:xfrm>
              <a:off x="68522" y="4936092"/>
              <a:ext cx="318984" cy="1925330"/>
              <a:chOff x="581809" y="3839076"/>
              <a:chExt cx="202519" cy="987193"/>
            </a:xfrm>
            <a:grpFill/>
          </p:grpSpPr>
          <p:cxnSp>
            <p:nvCxnSpPr>
              <p:cNvPr id="33" name="Straight Connector 32">
                <a:extLst>
                  <a:ext uri="{FF2B5EF4-FFF2-40B4-BE49-F238E27FC236}">
                    <a16:creationId xmlns:a16="http://schemas.microsoft.com/office/drawing/2014/main" id="{808C6ED7-F285-4847-B746-0CA0D8BFF902}"/>
                  </a:ext>
                </a:extLst>
              </p:cNvPr>
              <p:cNvCxnSpPr/>
              <p:nvPr userDrawn="1"/>
            </p:nvCxnSpPr>
            <p:spPr>
              <a:xfrm>
                <a:off x="585619" y="3839076"/>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0A8C6-0A30-4CD0-A35D-3987F8081209}"/>
                  </a:ext>
                </a:extLst>
              </p:cNvPr>
              <p:cNvCxnSpPr>
                <a:cxnSpLocks/>
              </p:cNvCxnSpPr>
              <p:nvPr userDrawn="1"/>
            </p:nvCxnSpPr>
            <p:spPr>
              <a:xfrm>
                <a:off x="581809" y="4258967"/>
                <a:ext cx="202519" cy="14741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EC5910-4B15-4A60-8E5E-32733685202F}"/>
                  </a:ext>
                </a:extLst>
              </p:cNvPr>
              <p:cNvCxnSpPr/>
              <p:nvPr userDrawn="1"/>
            </p:nvCxnSpPr>
            <p:spPr>
              <a:xfrm>
                <a:off x="775587" y="4394948"/>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7AB82ADF-4449-4ED0-A471-6809BFFFBD2D}"/>
                </a:ext>
              </a:extLst>
            </p:cNvPr>
            <p:cNvCxnSpPr/>
            <p:nvPr userDrawn="1"/>
          </p:nvCxnSpPr>
          <p:spPr>
            <a:xfrm>
              <a:off x="592519" y="6539022"/>
              <a:ext cx="0" cy="35646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BAD3DFD-0368-484B-BBAB-6C521868CB26}"/>
                </a:ext>
              </a:extLst>
            </p:cNvPr>
            <p:cNvSpPr/>
            <p:nvPr userDrawn="1"/>
          </p:nvSpPr>
          <p:spPr>
            <a:xfrm>
              <a:off x="11997" y="4813788"/>
              <a:ext cx="135277" cy="134120"/>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1EE86F1-CD73-410E-A340-C6FF04ACC3BD}"/>
                </a:ext>
              </a:extLst>
            </p:cNvPr>
            <p:cNvSpPr/>
            <p:nvPr userDrawn="1"/>
          </p:nvSpPr>
          <p:spPr>
            <a:xfrm>
              <a:off x="416791" y="5403466"/>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E01D3F65-D5B4-469E-A644-C35EBA4ACEC6}"/>
                </a:ext>
              </a:extLst>
            </p:cNvPr>
            <p:cNvSpPr/>
            <p:nvPr userDrawn="1"/>
          </p:nvSpPr>
          <p:spPr>
            <a:xfrm>
              <a:off x="517222" y="5795534"/>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835A361-DFE5-4C89-BA04-07A7528A4C41}"/>
                </a:ext>
              </a:extLst>
            </p:cNvPr>
            <p:cNvSpPr/>
            <p:nvPr userDrawn="1"/>
          </p:nvSpPr>
          <p:spPr>
            <a:xfrm>
              <a:off x="552029" y="646842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E9D7718-110C-439F-BF2E-8F406F34F59F}"/>
                </a:ext>
              </a:extLst>
            </p:cNvPr>
            <p:cNvSpPr/>
            <p:nvPr userDrawn="1"/>
          </p:nvSpPr>
          <p:spPr>
            <a:xfrm>
              <a:off x="174262" y="605186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0FB127B-1BDC-44C1-A070-106287615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pic>
        <p:nvPicPr>
          <p:cNvPr id="4" name="Picture 3" descr="Honeycombs Small.png"/>
          <p:cNvPicPr>
            <a:picLocks noChangeAspect="1"/>
          </p:cNvPicPr>
          <p:nvPr userDrawn="1"/>
        </p:nvPicPr>
        <p:blipFill rotWithShape="1">
          <a:blip r:embed="rId3">
            <a:extLst>
              <a:ext uri="{28A0092B-C50C-407E-A947-70E740481C1C}">
                <a14:useLocalDpi xmlns:a14="http://schemas.microsoft.com/office/drawing/2010/main" val="0"/>
              </a:ext>
            </a:extLst>
          </a:blip>
          <a:srcRect t="16494" r="13771"/>
          <a:stretch/>
        </p:blipFill>
        <p:spPr>
          <a:xfrm>
            <a:off x="9763475" y="-12329"/>
            <a:ext cx="2428525" cy="1908939"/>
          </a:xfrm>
          <a:prstGeom prst="rect">
            <a:avLst/>
          </a:prstGeom>
        </p:spPr>
      </p:pic>
    </p:spTree>
    <p:extLst>
      <p:ext uri="{BB962C8B-B14F-4D97-AF65-F5344CB8AC3E}">
        <p14:creationId xmlns:p14="http://schemas.microsoft.com/office/powerpoint/2010/main" val="135155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8C5227-9A80-4F61-9083-9931DDBC94CD}"/>
              </a:ext>
            </a:extLst>
          </p:cNvPr>
          <p:cNvSpPr>
            <a:spLocks noGrp="1"/>
          </p:cNvSpPr>
          <p:nvPr>
            <p:ph type="ftr" sz="quarter" idx="10"/>
          </p:nvPr>
        </p:nvSpPr>
        <p:spPr/>
        <p:txBody>
          <a:bodyPr/>
          <a:lstStyle/>
          <a:p>
            <a:r>
              <a:rPr lang="en-US" dirty="0"/>
              <a:t>© Copyright 2020 Adiuvo Engineering &amp; Training, Ltd.</a:t>
            </a:r>
          </a:p>
        </p:txBody>
      </p:sp>
      <p:sp>
        <p:nvSpPr>
          <p:cNvPr id="4" name="Slide Number Placeholder 3">
            <a:extLst>
              <a:ext uri="{FF2B5EF4-FFF2-40B4-BE49-F238E27FC236}">
                <a16:creationId xmlns:a16="http://schemas.microsoft.com/office/drawing/2014/main" id="{67FF48B2-8B34-4377-83AD-6C76045F2D8B}"/>
              </a:ext>
            </a:extLst>
          </p:cNvPr>
          <p:cNvSpPr>
            <a:spLocks noGrp="1"/>
          </p:cNvSpPr>
          <p:nvPr>
            <p:ph type="sldNum" sz="quarter" idx="11"/>
          </p:nvPr>
        </p:nvSpPr>
        <p:spPr/>
        <p:txBody>
          <a:bodyPr/>
          <a:lstStyle/>
          <a:p>
            <a:fld id="{A107BBF5-AD54-425D-84C9-A11575229E1A}" type="slidenum">
              <a:rPr lang="en-US" smtClean="0"/>
              <a:pPr/>
              <a:t>‹#›</a:t>
            </a:fld>
            <a:endParaRPr lang="en-US" dirty="0"/>
          </a:p>
        </p:txBody>
      </p:sp>
      <p:grpSp>
        <p:nvGrpSpPr>
          <p:cNvPr id="5" name="Group 4">
            <a:extLst>
              <a:ext uri="{FF2B5EF4-FFF2-40B4-BE49-F238E27FC236}">
                <a16:creationId xmlns:a16="http://schemas.microsoft.com/office/drawing/2014/main" id="{2CE769B0-BBB3-4160-89ED-001B2FB8AB17}"/>
              </a:ext>
            </a:extLst>
          </p:cNvPr>
          <p:cNvGrpSpPr/>
          <p:nvPr userDrawn="1"/>
        </p:nvGrpSpPr>
        <p:grpSpPr>
          <a:xfrm>
            <a:off x="89371" y="4813788"/>
            <a:ext cx="757625" cy="2081698"/>
            <a:chOff x="11997" y="4813788"/>
            <a:chExt cx="757625" cy="2081698"/>
          </a:xfrm>
          <a:solidFill>
            <a:schemeClr val="bg1"/>
          </a:solidFill>
        </p:grpSpPr>
        <p:cxnSp>
          <p:nvCxnSpPr>
            <p:cNvPr id="6" name="Straight Connector 5">
              <a:extLst>
                <a:ext uri="{FF2B5EF4-FFF2-40B4-BE49-F238E27FC236}">
                  <a16:creationId xmlns:a16="http://schemas.microsoft.com/office/drawing/2014/main" id="{52A6E1FE-9550-4276-A3D2-EE3772D5A21B}"/>
                </a:ext>
              </a:extLst>
            </p:cNvPr>
            <p:cNvCxnSpPr/>
            <p:nvPr userDrawn="1"/>
          </p:nvCxnSpPr>
          <p:spPr>
            <a:xfrm>
              <a:off x="472440" y="5504329"/>
              <a:ext cx="0" cy="135367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410DE3-9716-492D-A5FF-8DD4EC2A0FDA}"/>
                </a:ext>
              </a:extLst>
            </p:cNvPr>
            <p:cNvCxnSpPr/>
            <p:nvPr userDrawn="1"/>
          </p:nvCxnSpPr>
          <p:spPr>
            <a:xfrm>
              <a:off x="208296" y="6121838"/>
              <a:ext cx="0" cy="764112"/>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EC179B1-BADE-477D-A3AC-FB430ED61A43}"/>
                </a:ext>
              </a:extLst>
            </p:cNvPr>
            <p:cNvGrpSpPr/>
            <p:nvPr userDrawn="1"/>
          </p:nvGrpSpPr>
          <p:grpSpPr>
            <a:xfrm>
              <a:off x="567103" y="5898757"/>
              <a:ext cx="202519" cy="987193"/>
              <a:chOff x="581809" y="3839076"/>
              <a:chExt cx="202519" cy="987193"/>
            </a:xfrm>
            <a:grpFill/>
          </p:grpSpPr>
          <p:cxnSp>
            <p:nvCxnSpPr>
              <p:cNvPr id="19" name="Straight Connector 18">
                <a:extLst>
                  <a:ext uri="{FF2B5EF4-FFF2-40B4-BE49-F238E27FC236}">
                    <a16:creationId xmlns:a16="http://schemas.microsoft.com/office/drawing/2014/main" id="{9AEACB6C-5C8F-48A0-AB9C-BD3847C0E573}"/>
                  </a:ext>
                </a:extLst>
              </p:cNvPr>
              <p:cNvCxnSpPr/>
              <p:nvPr userDrawn="1"/>
            </p:nvCxnSpPr>
            <p:spPr>
              <a:xfrm>
                <a:off x="585619" y="3839076"/>
                <a:ext cx="0" cy="43132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89D5FE-0AD0-4E24-89AD-FCE26A5DCE18}"/>
                  </a:ext>
                </a:extLst>
              </p:cNvPr>
              <p:cNvCxnSpPr>
                <a:cxnSpLocks/>
              </p:cNvCxnSpPr>
              <p:nvPr userDrawn="1"/>
            </p:nvCxnSpPr>
            <p:spPr>
              <a:xfrm>
                <a:off x="581809" y="4258967"/>
                <a:ext cx="202519" cy="14741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8DEFA8-2685-430C-96D5-48D00C94AED7}"/>
                  </a:ext>
                </a:extLst>
              </p:cNvPr>
              <p:cNvCxnSpPr/>
              <p:nvPr userDrawn="1"/>
            </p:nvCxnSpPr>
            <p:spPr>
              <a:xfrm>
                <a:off x="775587" y="4394948"/>
                <a:ext cx="0" cy="43132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B83B516-2F21-4B5A-978D-8A010AA3B315}"/>
                </a:ext>
              </a:extLst>
            </p:cNvPr>
            <p:cNvGrpSpPr/>
            <p:nvPr userDrawn="1"/>
          </p:nvGrpSpPr>
          <p:grpSpPr>
            <a:xfrm>
              <a:off x="68522" y="4936092"/>
              <a:ext cx="318984" cy="1925330"/>
              <a:chOff x="581809" y="3839076"/>
              <a:chExt cx="202519" cy="987193"/>
            </a:xfrm>
            <a:grpFill/>
          </p:grpSpPr>
          <p:cxnSp>
            <p:nvCxnSpPr>
              <p:cNvPr id="16" name="Straight Connector 15">
                <a:extLst>
                  <a:ext uri="{FF2B5EF4-FFF2-40B4-BE49-F238E27FC236}">
                    <a16:creationId xmlns:a16="http://schemas.microsoft.com/office/drawing/2014/main" id="{C463F241-5200-4960-8275-A0623FFDC592}"/>
                  </a:ext>
                </a:extLst>
              </p:cNvPr>
              <p:cNvCxnSpPr/>
              <p:nvPr userDrawn="1"/>
            </p:nvCxnSpPr>
            <p:spPr>
              <a:xfrm>
                <a:off x="585619" y="3839076"/>
                <a:ext cx="0" cy="43132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D76549-093D-4DD1-95EE-BB60B718F807}"/>
                  </a:ext>
                </a:extLst>
              </p:cNvPr>
              <p:cNvCxnSpPr>
                <a:cxnSpLocks/>
              </p:cNvCxnSpPr>
              <p:nvPr userDrawn="1"/>
            </p:nvCxnSpPr>
            <p:spPr>
              <a:xfrm>
                <a:off x="581809" y="4258967"/>
                <a:ext cx="202519" cy="14741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A40683-0A23-4DD4-AC98-9A4060DD4629}"/>
                  </a:ext>
                </a:extLst>
              </p:cNvPr>
              <p:cNvCxnSpPr/>
              <p:nvPr userDrawn="1"/>
            </p:nvCxnSpPr>
            <p:spPr>
              <a:xfrm>
                <a:off x="775587" y="4394948"/>
                <a:ext cx="0" cy="43132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6E4FABA5-24D9-4712-988E-082F3BAF861A}"/>
                </a:ext>
              </a:extLst>
            </p:cNvPr>
            <p:cNvCxnSpPr/>
            <p:nvPr userDrawn="1"/>
          </p:nvCxnSpPr>
          <p:spPr>
            <a:xfrm>
              <a:off x="592519" y="6539022"/>
              <a:ext cx="0" cy="356464"/>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C57B532-3E46-464F-808A-7B95888419D2}"/>
                </a:ext>
              </a:extLst>
            </p:cNvPr>
            <p:cNvSpPr/>
            <p:nvPr userDrawn="1"/>
          </p:nvSpPr>
          <p:spPr>
            <a:xfrm>
              <a:off x="11997" y="4813788"/>
              <a:ext cx="135277" cy="134120"/>
            </a:xfrm>
            <a:prstGeom prst="ellipse">
              <a:avLst/>
            </a:prstGeom>
            <a:gr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DFE13D7-C52D-4630-BF8F-2F892C3A1845}"/>
                </a:ext>
              </a:extLst>
            </p:cNvPr>
            <p:cNvSpPr/>
            <p:nvPr userDrawn="1"/>
          </p:nvSpPr>
          <p:spPr>
            <a:xfrm>
              <a:off x="416791" y="5403466"/>
              <a:ext cx="111799" cy="110843"/>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8D82A56-2FD8-4BF5-B8A5-36523473ACAA}"/>
                </a:ext>
              </a:extLst>
            </p:cNvPr>
            <p:cNvSpPr/>
            <p:nvPr userDrawn="1"/>
          </p:nvSpPr>
          <p:spPr>
            <a:xfrm>
              <a:off x="517222" y="5795534"/>
              <a:ext cx="111799" cy="110843"/>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498AA5A-C4C6-4B19-8AF9-04B7A003C83C}"/>
                </a:ext>
              </a:extLst>
            </p:cNvPr>
            <p:cNvSpPr/>
            <p:nvPr userDrawn="1"/>
          </p:nvSpPr>
          <p:spPr>
            <a:xfrm>
              <a:off x="560342" y="6468422"/>
              <a:ext cx="76359" cy="75706"/>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C9C02C3-E2CF-4691-BFB0-32A70A415469}"/>
                </a:ext>
              </a:extLst>
            </p:cNvPr>
            <p:cNvSpPr/>
            <p:nvPr userDrawn="1"/>
          </p:nvSpPr>
          <p:spPr>
            <a:xfrm>
              <a:off x="174262" y="6051862"/>
              <a:ext cx="76359" cy="75706"/>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 name="Picture 39">
            <a:extLst>
              <a:ext uri="{FF2B5EF4-FFF2-40B4-BE49-F238E27FC236}">
                <a16:creationId xmlns:a16="http://schemas.microsoft.com/office/drawing/2014/main" id="{019B27F0-2F1B-4300-BAFD-C247C5BB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pic>
        <p:nvPicPr>
          <p:cNvPr id="2" name="Picture 1" descr="Circuit Wires Small.png"/>
          <p:cNvPicPr>
            <a:picLocks noChangeAspect="1"/>
          </p:cNvPicPr>
          <p:nvPr userDrawn="1"/>
        </p:nvPicPr>
        <p:blipFill rotWithShape="1">
          <a:blip r:embed="rId3">
            <a:extLst>
              <a:ext uri="{28A0092B-C50C-407E-A947-70E740481C1C}">
                <a14:useLocalDpi xmlns:a14="http://schemas.microsoft.com/office/drawing/2010/main" val="0"/>
              </a:ext>
            </a:extLst>
          </a:blip>
          <a:srcRect r="21350"/>
          <a:stretch/>
        </p:blipFill>
        <p:spPr>
          <a:xfrm>
            <a:off x="10528300" y="0"/>
            <a:ext cx="1663700" cy="798576"/>
          </a:xfrm>
          <a:prstGeom prst="rect">
            <a:avLst/>
          </a:prstGeom>
        </p:spPr>
      </p:pic>
    </p:spTree>
    <p:extLst>
      <p:ext uri="{BB962C8B-B14F-4D97-AF65-F5344CB8AC3E}">
        <p14:creationId xmlns:p14="http://schemas.microsoft.com/office/powerpoint/2010/main" val="39453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8C5227-9A80-4F61-9083-9931DDBC94CD}"/>
              </a:ext>
            </a:extLst>
          </p:cNvPr>
          <p:cNvSpPr>
            <a:spLocks noGrp="1"/>
          </p:cNvSpPr>
          <p:nvPr>
            <p:ph type="ftr" sz="quarter" idx="10"/>
          </p:nvPr>
        </p:nvSpPr>
        <p:spPr/>
        <p:txBody>
          <a:bodyPr/>
          <a:lstStyle/>
          <a:p>
            <a:r>
              <a:rPr lang="en-US" dirty="0"/>
              <a:t>© Copyright 2020 Adiuvo Engineering &amp; Training, Ltd.</a:t>
            </a:r>
          </a:p>
        </p:txBody>
      </p:sp>
      <p:sp>
        <p:nvSpPr>
          <p:cNvPr id="4" name="Slide Number Placeholder 3">
            <a:extLst>
              <a:ext uri="{FF2B5EF4-FFF2-40B4-BE49-F238E27FC236}">
                <a16:creationId xmlns:a16="http://schemas.microsoft.com/office/drawing/2014/main" id="{67FF48B2-8B34-4377-83AD-6C76045F2D8B}"/>
              </a:ext>
            </a:extLst>
          </p:cNvPr>
          <p:cNvSpPr>
            <a:spLocks noGrp="1"/>
          </p:cNvSpPr>
          <p:nvPr>
            <p:ph type="sldNum" sz="quarter" idx="11"/>
          </p:nvPr>
        </p:nvSpPr>
        <p:spPr>
          <a:xfrm>
            <a:off x="129086" y="6361731"/>
            <a:ext cx="2267107" cy="365125"/>
          </a:xfrm>
        </p:spPr>
        <p:txBody>
          <a:bodyPr/>
          <a:lstStyle/>
          <a:p>
            <a:fld id="{A107BBF5-AD54-425D-84C9-A11575229E1A}" type="slidenum">
              <a:rPr lang="en-US" smtClean="0"/>
              <a:pPr/>
              <a:t>‹#›</a:t>
            </a:fld>
            <a:endParaRPr lang="en-US" dirty="0"/>
          </a:p>
        </p:txBody>
      </p:sp>
      <p:pic>
        <p:nvPicPr>
          <p:cNvPr id="40" name="Picture 39">
            <a:extLst>
              <a:ext uri="{FF2B5EF4-FFF2-40B4-BE49-F238E27FC236}">
                <a16:creationId xmlns:a16="http://schemas.microsoft.com/office/drawing/2014/main" id="{019B27F0-2F1B-4300-BAFD-C247C5BB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spTree>
    <p:extLst>
      <p:ext uri="{BB962C8B-B14F-4D97-AF65-F5344CB8AC3E}">
        <p14:creationId xmlns:p14="http://schemas.microsoft.com/office/powerpoint/2010/main" val="1222682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Copyright 2020 Adiuvo Engineering &amp; Training, Ltd.</a:t>
            </a:r>
          </a:p>
        </p:txBody>
      </p:sp>
      <p:sp>
        <p:nvSpPr>
          <p:cNvPr id="6" name="Slide Number Placeholder 5"/>
          <p:cNvSpPr>
            <a:spLocks noGrp="1"/>
          </p:cNvSpPr>
          <p:nvPr>
            <p:ph type="sldNum" sz="quarter" idx="12"/>
          </p:nvPr>
        </p:nvSpPr>
        <p:spPr/>
        <p:txBody>
          <a:bodyPr/>
          <a:lstStyle/>
          <a:p>
            <a:fld id="{A107BBF5-AD54-425D-84C9-A11575229E1A}" type="slidenum">
              <a:rPr lang="en-US" smtClean="0"/>
              <a:t>‹#›</a:t>
            </a:fld>
            <a:endParaRPr lang="en-US" dirty="0"/>
          </a:p>
        </p:txBody>
      </p:sp>
      <p:grpSp>
        <p:nvGrpSpPr>
          <p:cNvPr id="42" name="Group 41">
            <a:extLst>
              <a:ext uri="{FF2B5EF4-FFF2-40B4-BE49-F238E27FC236}">
                <a16:creationId xmlns:a16="http://schemas.microsoft.com/office/drawing/2014/main" id="{CDB54194-BCD3-4658-B1DD-BC0DEA9D7283}"/>
              </a:ext>
            </a:extLst>
          </p:cNvPr>
          <p:cNvGrpSpPr/>
          <p:nvPr userDrawn="1"/>
        </p:nvGrpSpPr>
        <p:grpSpPr>
          <a:xfrm>
            <a:off x="36936" y="4813788"/>
            <a:ext cx="757625" cy="2081698"/>
            <a:chOff x="11997" y="4813788"/>
            <a:chExt cx="757625" cy="2081698"/>
          </a:xfrm>
          <a:solidFill>
            <a:schemeClr val="bg1"/>
          </a:solidFill>
        </p:grpSpPr>
        <p:cxnSp>
          <p:nvCxnSpPr>
            <p:cNvPr id="20" name="Straight Connector 19">
              <a:extLst>
                <a:ext uri="{FF2B5EF4-FFF2-40B4-BE49-F238E27FC236}">
                  <a16:creationId xmlns:a16="http://schemas.microsoft.com/office/drawing/2014/main" id="{AF7FF8ED-F7C5-4C21-8478-36FC667A8479}"/>
                </a:ext>
              </a:extLst>
            </p:cNvPr>
            <p:cNvCxnSpPr/>
            <p:nvPr userDrawn="1"/>
          </p:nvCxnSpPr>
          <p:spPr>
            <a:xfrm>
              <a:off x="472440" y="5504329"/>
              <a:ext cx="0" cy="135367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DF97A3-B56B-4194-AA36-1E2433685F82}"/>
                </a:ext>
              </a:extLst>
            </p:cNvPr>
            <p:cNvCxnSpPr/>
            <p:nvPr userDrawn="1"/>
          </p:nvCxnSpPr>
          <p:spPr>
            <a:xfrm>
              <a:off x="208296" y="6121838"/>
              <a:ext cx="0" cy="764112"/>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0DED96-BBF7-4BDD-998A-E8DFE98FC05E}"/>
                </a:ext>
              </a:extLst>
            </p:cNvPr>
            <p:cNvGrpSpPr/>
            <p:nvPr userDrawn="1"/>
          </p:nvGrpSpPr>
          <p:grpSpPr>
            <a:xfrm>
              <a:off x="567103" y="5898757"/>
              <a:ext cx="202519" cy="987193"/>
              <a:chOff x="581809" y="3839076"/>
              <a:chExt cx="202519" cy="987193"/>
            </a:xfrm>
            <a:grpFill/>
          </p:grpSpPr>
          <p:cxnSp>
            <p:nvCxnSpPr>
              <p:cNvPr id="22" name="Straight Connector 21">
                <a:extLst>
                  <a:ext uri="{FF2B5EF4-FFF2-40B4-BE49-F238E27FC236}">
                    <a16:creationId xmlns:a16="http://schemas.microsoft.com/office/drawing/2014/main" id="{01123BAC-C5C8-4FFA-9B50-B3AA38A2FC51}"/>
                  </a:ext>
                </a:extLst>
              </p:cNvPr>
              <p:cNvCxnSpPr/>
              <p:nvPr userDrawn="1"/>
            </p:nvCxnSpPr>
            <p:spPr>
              <a:xfrm>
                <a:off x="585619" y="3839076"/>
                <a:ext cx="0" cy="43132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2C3E10-A679-469A-9F49-463FADC08D7D}"/>
                  </a:ext>
                </a:extLst>
              </p:cNvPr>
              <p:cNvCxnSpPr>
                <a:cxnSpLocks/>
              </p:cNvCxnSpPr>
              <p:nvPr userDrawn="1"/>
            </p:nvCxnSpPr>
            <p:spPr>
              <a:xfrm>
                <a:off x="581809" y="4258967"/>
                <a:ext cx="202519" cy="14741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92B52B-0AB1-4546-ACF0-96B687EB226D}"/>
                  </a:ext>
                </a:extLst>
              </p:cNvPr>
              <p:cNvCxnSpPr/>
              <p:nvPr userDrawn="1"/>
            </p:nvCxnSpPr>
            <p:spPr>
              <a:xfrm>
                <a:off x="775587" y="4394948"/>
                <a:ext cx="0" cy="431321"/>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8B0D119-2A74-47F4-83E6-5DDB307C6DB3}"/>
                </a:ext>
              </a:extLst>
            </p:cNvPr>
            <p:cNvGrpSpPr/>
            <p:nvPr userDrawn="1"/>
          </p:nvGrpSpPr>
          <p:grpSpPr>
            <a:xfrm>
              <a:off x="68522" y="4936092"/>
              <a:ext cx="318984" cy="1925330"/>
              <a:chOff x="581809" y="3839076"/>
              <a:chExt cx="202519" cy="987193"/>
            </a:xfrm>
            <a:grpFill/>
          </p:grpSpPr>
          <p:cxnSp>
            <p:nvCxnSpPr>
              <p:cNvPr id="33" name="Straight Connector 32">
                <a:extLst>
                  <a:ext uri="{FF2B5EF4-FFF2-40B4-BE49-F238E27FC236}">
                    <a16:creationId xmlns:a16="http://schemas.microsoft.com/office/drawing/2014/main" id="{808C6ED7-F285-4847-B746-0CA0D8BFF902}"/>
                  </a:ext>
                </a:extLst>
              </p:cNvPr>
              <p:cNvCxnSpPr/>
              <p:nvPr userDrawn="1"/>
            </p:nvCxnSpPr>
            <p:spPr>
              <a:xfrm>
                <a:off x="585619" y="3839076"/>
                <a:ext cx="0" cy="43132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0A8C6-0A30-4CD0-A35D-3987F8081209}"/>
                  </a:ext>
                </a:extLst>
              </p:cNvPr>
              <p:cNvCxnSpPr>
                <a:cxnSpLocks/>
              </p:cNvCxnSpPr>
              <p:nvPr userDrawn="1"/>
            </p:nvCxnSpPr>
            <p:spPr>
              <a:xfrm>
                <a:off x="581809" y="4258967"/>
                <a:ext cx="202519" cy="14741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EC5910-4B15-4A60-8E5E-32733685202F}"/>
                  </a:ext>
                </a:extLst>
              </p:cNvPr>
              <p:cNvCxnSpPr/>
              <p:nvPr userDrawn="1"/>
            </p:nvCxnSpPr>
            <p:spPr>
              <a:xfrm>
                <a:off x="775587" y="4394948"/>
                <a:ext cx="0" cy="431321"/>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7AB82ADF-4449-4ED0-A471-6809BFFFBD2D}"/>
                </a:ext>
              </a:extLst>
            </p:cNvPr>
            <p:cNvCxnSpPr/>
            <p:nvPr userDrawn="1"/>
          </p:nvCxnSpPr>
          <p:spPr>
            <a:xfrm>
              <a:off x="592519" y="6539022"/>
              <a:ext cx="0" cy="356464"/>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BAD3DFD-0368-484B-BBAB-6C521868CB26}"/>
                </a:ext>
              </a:extLst>
            </p:cNvPr>
            <p:cNvSpPr/>
            <p:nvPr userDrawn="1"/>
          </p:nvSpPr>
          <p:spPr>
            <a:xfrm>
              <a:off x="11997" y="4813788"/>
              <a:ext cx="135277" cy="134120"/>
            </a:xfrm>
            <a:prstGeom prst="ellipse">
              <a:avLst/>
            </a:prstGeom>
            <a:gr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1EE86F1-CD73-410E-A340-C6FF04ACC3BD}"/>
                </a:ext>
              </a:extLst>
            </p:cNvPr>
            <p:cNvSpPr/>
            <p:nvPr userDrawn="1"/>
          </p:nvSpPr>
          <p:spPr>
            <a:xfrm>
              <a:off x="416791" y="5403466"/>
              <a:ext cx="111799" cy="110843"/>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E01D3F65-D5B4-469E-A644-C35EBA4ACEC6}"/>
                </a:ext>
              </a:extLst>
            </p:cNvPr>
            <p:cNvSpPr/>
            <p:nvPr userDrawn="1"/>
          </p:nvSpPr>
          <p:spPr>
            <a:xfrm>
              <a:off x="517222" y="5795534"/>
              <a:ext cx="111799" cy="110843"/>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835A361-DFE5-4C89-BA04-07A7528A4C41}"/>
                </a:ext>
              </a:extLst>
            </p:cNvPr>
            <p:cNvSpPr/>
            <p:nvPr userDrawn="1"/>
          </p:nvSpPr>
          <p:spPr>
            <a:xfrm>
              <a:off x="552029" y="6468422"/>
              <a:ext cx="76359" cy="75706"/>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E9D7718-110C-439F-BF2E-8F406F34F59F}"/>
                </a:ext>
              </a:extLst>
            </p:cNvPr>
            <p:cNvSpPr/>
            <p:nvPr userDrawn="1"/>
          </p:nvSpPr>
          <p:spPr>
            <a:xfrm>
              <a:off x="174262" y="6051862"/>
              <a:ext cx="76359" cy="75706"/>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0FB127B-1BDC-44C1-A070-106287615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pic>
        <p:nvPicPr>
          <p:cNvPr id="44" name="Picture 43" descr="Honeycombs Small.png"/>
          <p:cNvPicPr>
            <a:picLocks noChangeAspect="1"/>
          </p:cNvPicPr>
          <p:nvPr userDrawn="1"/>
        </p:nvPicPr>
        <p:blipFill rotWithShape="1">
          <a:blip r:embed="rId3">
            <a:extLst>
              <a:ext uri="{28A0092B-C50C-407E-A947-70E740481C1C}">
                <a14:useLocalDpi xmlns:a14="http://schemas.microsoft.com/office/drawing/2010/main" val="0"/>
              </a:ext>
            </a:extLst>
          </a:blip>
          <a:srcRect t="16494" r="13771"/>
          <a:stretch/>
        </p:blipFill>
        <p:spPr>
          <a:xfrm>
            <a:off x="9763475" y="-12329"/>
            <a:ext cx="2428525" cy="1908939"/>
          </a:xfrm>
          <a:prstGeom prst="rect">
            <a:avLst/>
          </a:prstGeom>
        </p:spPr>
      </p:pic>
    </p:spTree>
    <p:extLst>
      <p:ext uri="{BB962C8B-B14F-4D97-AF65-F5344CB8AC3E}">
        <p14:creationId xmlns:p14="http://schemas.microsoft.com/office/powerpoint/2010/main" val="30222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8389888"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8389888" cy="1500187"/>
          </a:xfrm>
        </p:spPr>
        <p:txBody>
          <a:bodyPr/>
          <a:lstStyle>
            <a:lvl1pPr marL="0" indent="0">
              <a:buNone/>
              <a:defRPr sz="2400">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 Copyright 2020 Adiuvo Engineering &amp; Training, Ltd.</a:t>
            </a:r>
          </a:p>
        </p:txBody>
      </p:sp>
      <p:sp>
        <p:nvSpPr>
          <p:cNvPr id="6" name="Slide Number Placeholder 5"/>
          <p:cNvSpPr>
            <a:spLocks noGrp="1"/>
          </p:cNvSpPr>
          <p:nvPr>
            <p:ph type="sldNum" sz="quarter" idx="12"/>
          </p:nvPr>
        </p:nvSpPr>
        <p:spPr/>
        <p:txBody>
          <a:bodyPr/>
          <a:lstStyle/>
          <a:p>
            <a:fld id="{A107BBF5-AD54-425D-84C9-A11575229E1A}" type="slidenum">
              <a:rPr lang="en-US" smtClean="0"/>
              <a:t>‹#›</a:t>
            </a:fld>
            <a:endParaRPr lang="en-US" dirty="0"/>
          </a:p>
        </p:txBody>
      </p:sp>
      <p:grpSp>
        <p:nvGrpSpPr>
          <p:cNvPr id="7" name="Group 6">
            <a:extLst>
              <a:ext uri="{FF2B5EF4-FFF2-40B4-BE49-F238E27FC236}">
                <a16:creationId xmlns:a16="http://schemas.microsoft.com/office/drawing/2014/main" id="{C41B98DD-6147-4C8C-8C02-980458521973}"/>
              </a:ext>
            </a:extLst>
          </p:cNvPr>
          <p:cNvGrpSpPr/>
          <p:nvPr userDrawn="1"/>
        </p:nvGrpSpPr>
        <p:grpSpPr>
          <a:xfrm flipH="1" flipV="1">
            <a:off x="4696443" y="-807874"/>
            <a:ext cx="8566798" cy="4154796"/>
            <a:chOff x="-505477" y="3229280"/>
            <a:chExt cx="8566798" cy="4154796"/>
          </a:xfrm>
        </p:grpSpPr>
        <p:sp>
          <p:nvSpPr>
            <p:cNvPr id="8" name="Hexagon 7">
              <a:extLst>
                <a:ext uri="{FF2B5EF4-FFF2-40B4-BE49-F238E27FC236}">
                  <a16:creationId xmlns:a16="http://schemas.microsoft.com/office/drawing/2014/main" id="{40B50B69-9329-48A8-B9DD-E4465547F772}"/>
                </a:ext>
              </a:extLst>
            </p:cNvPr>
            <p:cNvSpPr/>
            <p:nvPr userDrawn="1"/>
          </p:nvSpPr>
          <p:spPr>
            <a:xfrm>
              <a:off x="6560745" y="6636730"/>
              <a:ext cx="831752" cy="747346"/>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9B8F204-6629-4856-90BA-992D26B9185F}"/>
                </a:ext>
              </a:extLst>
            </p:cNvPr>
            <p:cNvSpPr/>
            <p:nvPr userDrawn="1"/>
          </p:nvSpPr>
          <p:spPr>
            <a:xfrm>
              <a:off x="6578502" y="5144968"/>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A7D77258-1BC7-4B88-B1E2-2408BEB430D5}"/>
                </a:ext>
              </a:extLst>
            </p:cNvPr>
            <p:cNvSpPr/>
            <p:nvPr userDrawn="1"/>
          </p:nvSpPr>
          <p:spPr>
            <a:xfrm>
              <a:off x="5276714" y="5127211"/>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06A80BE-D1F1-4F8D-A058-FF8DCB930DD4}"/>
                </a:ext>
              </a:extLst>
            </p:cNvPr>
            <p:cNvSpPr/>
            <p:nvPr userDrawn="1"/>
          </p:nvSpPr>
          <p:spPr>
            <a:xfrm>
              <a:off x="5927608" y="5500711"/>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35E2D0BA-1099-4C0A-BD3C-943D102D4AF8}"/>
                </a:ext>
              </a:extLst>
            </p:cNvPr>
            <p:cNvSpPr/>
            <p:nvPr userDrawn="1"/>
          </p:nvSpPr>
          <p:spPr>
            <a:xfrm>
              <a:off x="6569710" y="588628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D93EFC84-4D52-444B-BC9D-636910B35963}"/>
                </a:ext>
              </a:extLst>
            </p:cNvPr>
            <p:cNvSpPr/>
            <p:nvPr userDrawn="1"/>
          </p:nvSpPr>
          <p:spPr>
            <a:xfrm>
              <a:off x="5921826" y="6251161"/>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6DB58F84-4181-4CFA-ACBF-0217C943DA1A}"/>
                </a:ext>
              </a:extLst>
            </p:cNvPr>
            <p:cNvSpPr/>
            <p:nvPr userDrawn="1"/>
          </p:nvSpPr>
          <p:spPr>
            <a:xfrm>
              <a:off x="7229569" y="5518468"/>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exagon 14">
              <a:extLst>
                <a:ext uri="{FF2B5EF4-FFF2-40B4-BE49-F238E27FC236}">
                  <a16:creationId xmlns:a16="http://schemas.microsoft.com/office/drawing/2014/main" id="{3C65DE0B-563E-44BA-92F8-F1A841DDB6E1}"/>
                </a:ext>
              </a:extLst>
            </p:cNvPr>
            <p:cNvSpPr/>
            <p:nvPr userDrawn="1"/>
          </p:nvSpPr>
          <p:spPr>
            <a:xfrm>
              <a:off x="3992856" y="5874557"/>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6839BD60-53B4-4CAD-9D73-0BB1F38F353A}"/>
                </a:ext>
              </a:extLst>
            </p:cNvPr>
            <p:cNvSpPr/>
            <p:nvPr userDrawn="1"/>
          </p:nvSpPr>
          <p:spPr>
            <a:xfrm>
              <a:off x="4001648" y="4382795"/>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BCBB12B-7A5C-423C-9B63-F7BF831732A3}"/>
                </a:ext>
              </a:extLst>
            </p:cNvPr>
            <p:cNvSpPr/>
            <p:nvPr userDrawn="1"/>
          </p:nvSpPr>
          <p:spPr>
            <a:xfrm>
              <a:off x="2726582" y="4374003"/>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7430C94B-9037-4092-A461-9802C0AB36CF}"/>
                </a:ext>
              </a:extLst>
            </p:cNvPr>
            <p:cNvSpPr/>
            <p:nvPr userDrawn="1"/>
          </p:nvSpPr>
          <p:spPr>
            <a:xfrm>
              <a:off x="3359719" y="4756468"/>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4709F112-256E-43C1-A28A-4FB9C3E90A71}"/>
                </a:ext>
              </a:extLst>
            </p:cNvPr>
            <p:cNvSpPr/>
            <p:nvPr userDrawn="1"/>
          </p:nvSpPr>
          <p:spPr>
            <a:xfrm>
              <a:off x="3992856" y="5124107"/>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039F7F33-D279-4FCA-816C-1F83ABFA24C0}"/>
                </a:ext>
              </a:extLst>
            </p:cNvPr>
            <p:cNvSpPr/>
            <p:nvPr userDrawn="1"/>
          </p:nvSpPr>
          <p:spPr>
            <a:xfrm>
              <a:off x="3344972" y="5497953"/>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Hexagon 20">
              <a:extLst>
                <a:ext uri="{FF2B5EF4-FFF2-40B4-BE49-F238E27FC236}">
                  <a16:creationId xmlns:a16="http://schemas.microsoft.com/office/drawing/2014/main" id="{675B112B-5520-42DC-9C33-489DE8F18CEB}"/>
                </a:ext>
              </a:extLst>
            </p:cNvPr>
            <p:cNvSpPr/>
            <p:nvPr userDrawn="1"/>
          </p:nvSpPr>
          <p:spPr>
            <a:xfrm>
              <a:off x="4634785" y="476526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372CB8F9-6D3A-4F0D-B518-12BC84E5CBC6}"/>
                </a:ext>
              </a:extLst>
            </p:cNvPr>
            <p:cNvSpPr/>
            <p:nvPr userDrawn="1"/>
          </p:nvSpPr>
          <p:spPr>
            <a:xfrm>
              <a:off x="4634612" y="5509849"/>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3AA2411A-9124-4AFC-A791-CCD179339462}"/>
                </a:ext>
              </a:extLst>
            </p:cNvPr>
            <p:cNvSpPr/>
            <p:nvPr userDrawn="1"/>
          </p:nvSpPr>
          <p:spPr>
            <a:xfrm>
              <a:off x="5278791" y="5877312"/>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5D3FFC31-0ABE-4E7F-B22C-AC0F4E4FC6DC}"/>
                </a:ext>
              </a:extLst>
            </p:cNvPr>
            <p:cNvSpPr/>
            <p:nvPr userDrawn="1"/>
          </p:nvSpPr>
          <p:spPr>
            <a:xfrm>
              <a:off x="2704274" y="5882267"/>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5B647537-7B85-4A8A-B849-F27D30C0C35F}"/>
                </a:ext>
              </a:extLst>
            </p:cNvPr>
            <p:cNvSpPr/>
            <p:nvPr userDrawn="1"/>
          </p:nvSpPr>
          <p:spPr>
            <a:xfrm>
              <a:off x="780149" y="472642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2CCCA9CA-0991-4EB3-8627-7EC40CF2FB61}"/>
                </a:ext>
              </a:extLst>
            </p:cNvPr>
            <p:cNvSpPr/>
            <p:nvPr userDrawn="1"/>
          </p:nvSpPr>
          <p:spPr>
            <a:xfrm>
              <a:off x="774367" y="547687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26">
              <a:extLst>
                <a:ext uri="{FF2B5EF4-FFF2-40B4-BE49-F238E27FC236}">
                  <a16:creationId xmlns:a16="http://schemas.microsoft.com/office/drawing/2014/main" id="{404CED74-E9DF-4C52-A716-6A5FB68EDD4D}"/>
                </a:ext>
              </a:extLst>
            </p:cNvPr>
            <p:cNvSpPr/>
            <p:nvPr userDrawn="1"/>
          </p:nvSpPr>
          <p:spPr>
            <a:xfrm>
              <a:off x="2082110" y="4744177"/>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27">
              <a:extLst>
                <a:ext uri="{FF2B5EF4-FFF2-40B4-BE49-F238E27FC236}">
                  <a16:creationId xmlns:a16="http://schemas.microsoft.com/office/drawing/2014/main" id="{252182F0-198D-4E50-BBF3-938234EF6A1B}"/>
                </a:ext>
              </a:extLst>
            </p:cNvPr>
            <p:cNvSpPr/>
            <p:nvPr userDrawn="1"/>
          </p:nvSpPr>
          <p:spPr>
            <a:xfrm>
              <a:off x="132056" y="4355195"/>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Hexagon 28">
              <a:extLst>
                <a:ext uri="{FF2B5EF4-FFF2-40B4-BE49-F238E27FC236}">
                  <a16:creationId xmlns:a16="http://schemas.microsoft.com/office/drawing/2014/main" id="{4696BF99-365C-4652-AEF5-8EA8E2B48A30}"/>
                </a:ext>
              </a:extLst>
            </p:cNvPr>
            <p:cNvSpPr/>
            <p:nvPr userDrawn="1"/>
          </p:nvSpPr>
          <p:spPr>
            <a:xfrm>
              <a:off x="-505477" y="3979074"/>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Hexagon 29">
              <a:extLst>
                <a:ext uri="{FF2B5EF4-FFF2-40B4-BE49-F238E27FC236}">
                  <a16:creationId xmlns:a16="http://schemas.microsoft.com/office/drawing/2014/main" id="{EBE80FE8-5A65-443E-B39F-B0886381F9AA}"/>
                </a:ext>
              </a:extLst>
            </p:cNvPr>
            <p:cNvSpPr/>
            <p:nvPr userDrawn="1"/>
          </p:nvSpPr>
          <p:spPr>
            <a:xfrm>
              <a:off x="139891" y="3610116"/>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0E81CBE1-17F8-4EA6-B6C7-5F0BD94EF025}"/>
                </a:ext>
              </a:extLst>
            </p:cNvPr>
            <p:cNvSpPr/>
            <p:nvPr userDrawn="1"/>
          </p:nvSpPr>
          <p:spPr>
            <a:xfrm>
              <a:off x="1428896" y="5117159"/>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8097F953-179F-4C05-BEB8-E460C8931000}"/>
                </a:ext>
              </a:extLst>
            </p:cNvPr>
            <p:cNvSpPr/>
            <p:nvPr userDrawn="1"/>
          </p:nvSpPr>
          <p:spPr>
            <a:xfrm>
              <a:off x="2073227" y="5496989"/>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Hexagon 32">
              <a:extLst>
                <a:ext uri="{FF2B5EF4-FFF2-40B4-BE49-F238E27FC236}">
                  <a16:creationId xmlns:a16="http://schemas.microsoft.com/office/drawing/2014/main" id="{85BDE043-69CE-46E5-8CF1-F21AEF03B28B}"/>
                </a:ext>
              </a:extLst>
            </p:cNvPr>
            <p:cNvSpPr/>
            <p:nvPr userDrawn="1"/>
          </p:nvSpPr>
          <p:spPr>
            <a:xfrm>
              <a:off x="1415639" y="5862612"/>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42317387-E436-4940-B118-30A2E53376EB}"/>
                </a:ext>
              </a:extLst>
            </p:cNvPr>
            <p:cNvSpPr/>
            <p:nvPr userDrawn="1"/>
          </p:nvSpPr>
          <p:spPr>
            <a:xfrm>
              <a:off x="767380" y="6220248"/>
              <a:ext cx="831752" cy="747346"/>
            </a:xfrm>
            <a:prstGeom prst="hexagon">
              <a:avLst/>
            </a:prstGeom>
            <a:solidFill>
              <a:srgbClr val="BFBFBF">
                <a:alpha val="50196"/>
              </a:srgbClr>
            </a:solid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A0A36284-4E8A-4AD3-8CBB-131E3F502759}"/>
                </a:ext>
              </a:extLst>
            </p:cNvPr>
            <p:cNvSpPr/>
            <p:nvPr userDrawn="1"/>
          </p:nvSpPr>
          <p:spPr>
            <a:xfrm>
              <a:off x="130886" y="584373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Hexagon 35">
              <a:extLst>
                <a:ext uri="{FF2B5EF4-FFF2-40B4-BE49-F238E27FC236}">
                  <a16:creationId xmlns:a16="http://schemas.microsoft.com/office/drawing/2014/main" id="{BE6BBB34-7CCA-4603-86A5-AF71474A817F}"/>
                </a:ext>
              </a:extLst>
            </p:cNvPr>
            <p:cNvSpPr/>
            <p:nvPr userDrawn="1"/>
          </p:nvSpPr>
          <p:spPr>
            <a:xfrm>
              <a:off x="3349181" y="6249848"/>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exagon 36">
              <a:extLst>
                <a:ext uri="{FF2B5EF4-FFF2-40B4-BE49-F238E27FC236}">
                  <a16:creationId xmlns:a16="http://schemas.microsoft.com/office/drawing/2014/main" id="{0068DCB7-D975-45E9-8BA7-54CC803BD8D6}"/>
                </a:ext>
              </a:extLst>
            </p:cNvPr>
            <p:cNvSpPr/>
            <p:nvPr userDrawn="1"/>
          </p:nvSpPr>
          <p:spPr>
            <a:xfrm>
              <a:off x="-495018" y="3229280"/>
              <a:ext cx="831752" cy="747346"/>
            </a:xfrm>
            <a:prstGeom prst="hexagon">
              <a:avLst/>
            </a:prstGeom>
            <a:noFill/>
            <a:ln w="28575">
              <a:solidFill>
                <a:srgbClr val="A6A6A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a:extLst>
              <a:ext uri="{FF2B5EF4-FFF2-40B4-BE49-F238E27FC236}">
                <a16:creationId xmlns:a16="http://schemas.microsoft.com/office/drawing/2014/main" id="{DD233F8E-F8B9-4538-8FB5-A9430AAAB9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spTree>
    <p:extLst>
      <p:ext uri="{BB962C8B-B14F-4D97-AF65-F5344CB8AC3E}">
        <p14:creationId xmlns:p14="http://schemas.microsoft.com/office/powerpoint/2010/main" val="395987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 Copyright 2020 Adiuvo Engineering &amp; Training, Ltd.</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dirty="0"/>
          </a:p>
        </p:txBody>
      </p:sp>
      <p:pic>
        <p:nvPicPr>
          <p:cNvPr id="34" name="Picture 33">
            <a:extLst>
              <a:ext uri="{FF2B5EF4-FFF2-40B4-BE49-F238E27FC236}">
                <a16:creationId xmlns:a16="http://schemas.microsoft.com/office/drawing/2014/main" id="{0F4A0BF3-0562-4F7A-8B66-3D6532E637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grpSp>
        <p:nvGrpSpPr>
          <p:cNvPr id="53" name="Group 52">
            <a:extLst>
              <a:ext uri="{FF2B5EF4-FFF2-40B4-BE49-F238E27FC236}">
                <a16:creationId xmlns:a16="http://schemas.microsoft.com/office/drawing/2014/main" id="{375A83BC-41E3-4BDB-ADC8-86B06403E727}"/>
              </a:ext>
            </a:extLst>
          </p:cNvPr>
          <p:cNvGrpSpPr/>
          <p:nvPr userDrawn="1"/>
        </p:nvGrpSpPr>
        <p:grpSpPr>
          <a:xfrm>
            <a:off x="36936" y="4813788"/>
            <a:ext cx="757625" cy="2081698"/>
            <a:chOff x="11997" y="4813788"/>
            <a:chExt cx="757625" cy="2081698"/>
          </a:xfrm>
          <a:solidFill>
            <a:schemeClr val="accent5"/>
          </a:solidFill>
        </p:grpSpPr>
        <p:cxnSp>
          <p:nvCxnSpPr>
            <p:cNvPr id="54" name="Straight Connector 53">
              <a:extLst>
                <a:ext uri="{FF2B5EF4-FFF2-40B4-BE49-F238E27FC236}">
                  <a16:creationId xmlns:a16="http://schemas.microsoft.com/office/drawing/2014/main" id="{1F5883B7-AE52-4597-A605-5E646A267A91}"/>
                </a:ext>
              </a:extLst>
            </p:cNvPr>
            <p:cNvCxnSpPr/>
            <p:nvPr userDrawn="1"/>
          </p:nvCxnSpPr>
          <p:spPr>
            <a:xfrm>
              <a:off x="472440" y="5504329"/>
              <a:ext cx="0" cy="135367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EFEE6F-A8DA-4908-860C-AEDEBFE325A4}"/>
                </a:ext>
              </a:extLst>
            </p:cNvPr>
            <p:cNvCxnSpPr/>
            <p:nvPr userDrawn="1"/>
          </p:nvCxnSpPr>
          <p:spPr>
            <a:xfrm>
              <a:off x="208296" y="6121838"/>
              <a:ext cx="0" cy="76411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F2E2CC6-11A7-44E2-AE97-1AC91373553A}"/>
                </a:ext>
              </a:extLst>
            </p:cNvPr>
            <p:cNvGrpSpPr/>
            <p:nvPr userDrawn="1"/>
          </p:nvGrpSpPr>
          <p:grpSpPr>
            <a:xfrm>
              <a:off x="567103" y="5898757"/>
              <a:ext cx="202519" cy="987193"/>
              <a:chOff x="581809" y="3839076"/>
              <a:chExt cx="202519" cy="987193"/>
            </a:xfrm>
            <a:grpFill/>
          </p:grpSpPr>
          <p:cxnSp>
            <p:nvCxnSpPr>
              <p:cNvPr id="67" name="Straight Connector 66">
                <a:extLst>
                  <a:ext uri="{FF2B5EF4-FFF2-40B4-BE49-F238E27FC236}">
                    <a16:creationId xmlns:a16="http://schemas.microsoft.com/office/drawing/2014/main" id="{D7EF1577-847A-456A-9402-29240DDA3EB4}"/>
                  </a:ext>
                </a:extLst>
              </p:cNvPr>
              <p:cNvCxnSpPr/>
              <p:nvPr userDrawn="1"/>
            </p:nvCxnSpPr>
            <p:spPr>
              <a:xfrm>
                <a:off x="585619" y="3839076"/>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F2B822F-A8B9-4179-97B0-8AFCFE5ECA36}"/>
                  </a:ext>
                </a:extLst>
              </p:cNvPr>
              <p:cNvCxnSpPr>
                <a:cxnSpLocks/>
              </p:cNvCxnSpPr>
              <p:nvPr userDrawn="1"/>
            </p:nvCxnSpPr>
            <p:spPr>
              <a:xfrm>
                <a:off x="581809" y="4258967"/>
                <a:ext cx="202519" cy="14741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CCF16F-E81B-47A4-8161-487AB71DF3B8}"/>
                  </a:ext>
                </a:extLst>
              </p:cNvPr>
              <p:cNvCxnSpPr/>
              <p:nvPr userDrawn="1"/>
            </p:nvCxnSpPr>
            <p:spPr>
              <a:xfrm>
                <a:off x="775587" y="4394948"/>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88D168-535E-40F8-A1EA-A2497FC7C054}"/>
                </a:ext>
              </a:extLst>
            </p:cNvPr>
            <p:cNvGrpSpPr/>
            <p:nvPr userDrawn="1"/>
          </p:nvGrpSpPr>
          <p:grpSpPr>
            <a:xfrm>
              <a:off x="68522" y="4936092"/>
              <a:ext cx="318984" cy="1925330"/>
              <a:chOff x="581809" y="3839076"/>
              <a:chExt cx="202519" cy="987193"/>
            </a:xfrm>
            <a:grpFill/>
          </p:grpSpPr>
          <p:cxnSp>
            <p:nvCxnSpPr>
              <p:cNvPr id="64" name="Straight Connector 63">
                <a:extLst>
                  <a:ext uri="{FF2B5EF4-FFF2-40B4-BE49-F238E27FC236}">
                    <a16:creationId xmlns:a16="http://schemas.microsoft.com/office/drawing/2014/main" id="{AE28BF25-9145-4C30-ABDB-5723326CDD92}"/>
                  </a:ext>
                </a:extLst>
              </p:cNvPr>
              <p:cNvCxnSpPr/>
              <p:nvPr userDrawn="1"/>
            </p:nvCxnSpPr>
            <p:spPr>
              <a:xfrm>
                <a:off x="585619" y="3839076"/>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9FFB21-86C7-485C-BFE8-29F71A8FBB0A}"/>
                  </a:ext>
                </a:extLst>
              </p:cNvPr>
              <p:cNvCxnSpPr>
                <a:cxnSpLocks/>
              </p:cNvCxnSpPr>
              <p:nvPr userDrawn="1"/>
            </p:nvCxnSpPr>
            <p:spPr>
              <a:xfrm>
                <a:off x="581809" y="4258967"/>
                <a:ext cx="202519" cy="14741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13245B-12B7-45E5-B26F-D7A93D678CF6}"/>
                  </a:ext>
                </a:extLst>
              </p:cNvPr>
              <p:cNvCxnSpPr/>
              <p:nvPr userDrawn="1"/>
            </p:nvCxnSpPr>
            <p:spPr>
              <a:xfrm>
                <a:off x="775587" y="4394948"/>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4E443D98-DB32-4874-AE0A-73561D6A3ADA}"/>
                </a:ext>
              </a:extLst>
            </p:cNvPr>
            <p:cNvCxnSpPr/>
            <p:nvPr userDrawn="1"/>
          </p:nvCxnSpPr>
          <p:spPr>
            <a:xfrm>
              <a:off x="592519" y="6539022"/>
              <a:ext cx="0" cy="35646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1BB0B65-C71A-4A76-96E5-8C21F9D29049}"/>
                </a:ext>
              </a:extLst>
            </p:cNvPr>
            <p:cNvSpPr/>
            <p:nvPr userDrawn="1"/>
          </p:nvSpPr>
          <p:spPr>
            <a:xfrm>
              <a:off x="11997" y="4813788"/>
              <a:ext cx="135277" cy="134120"/>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F8520DE3-DFF8-4761-A713-6D8B14F03DB3}"/>
                </a:ext>
              </a:extLst>
            </p:cNvPr>
            <p:cNvSpPr/>
            <p:nvPr userDrawn="1"/>
          </p:nvSpPr>
          <p:spPr>
            <a:xfrm>
              <a:off x="416791" y="5403466"/>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8EC5D23-0F21-4DBF-B81C-CAE557E45DDB}"/>
                </a:ext>
              </a:extLst>
            </p:cNvPr>
            <p:cNvSpPr/>
            <p:nvPr userDrawn="1"/>
          </p:nvSpPr>
          <p:spPr>
            <a:xfrm>
              <a:off x="517222" y="5795534"/>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C2B72DE-DCF2-4E8E-9EC4-A2DFE73718F2}"/>
                </a:ext>
              </a:extLst>
            </p:cNvPr>
            <p:cNvSpPr/>
            <p:nvPr userDrawn="1"/>
          </p:nvSpPr>
          <p:spPr>
            <a:xfrm>
              <a:off x="552029" y="646842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63F82FC9-2D32-489C-9A24-59E2B335FE96}"/>
                </a:ext>
              </a:extLst>
            </p:cNvPr>
            <p:cNvSpPr/>
            <p:nvPr userDrawn="1"/>
          </p:nvSpPr>
          <p:spPr>
            <a:xfrm>
              <a:off x="174262" y="605186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866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Copyright 2020 Adiuvo Engineering &amp; Training, Ltd.</a:t>
            </a:r>
          </a:p>
        </p:txBody>
      </p:sp>
      <p:pic>
        <p:nvPicPr>
          <p:cNvPr id="21" name="Picture 20">
            <a:extLst>
              <a:ext uri="{FF2B5EF4-FFF2-40B4-BE49-F238E27FC236}">
                <a16:creationId xmlns:a16="http://schemas.microsoft.com/office/drawing/2014/main" id="{83C15BC6-05E0-47FE-AB06-F97224FCD9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9236" b="1"/>
          <a:stretch/>
        </p:blipFill>
        <p:spPr>
          <a:xfrm rot="5400000" flipH="1">
            <a:off x="-2296030" y="2276948"/>
            <a:ext cx="6858002" cy="2304101"/>
          </a:xfrm>
          <a:prstGeom prst="rect">
            <a:avLst/>
          </a:prstGeom>
        </p:spPr>
      </p:pic>
      <p:sp>
        <p:nvSpPr>
          <p:cNvPr id="6" name="Title 5">
            <a:extLst>
              <a:ext uri="{FF2B5EF4-FFF2-40B4-BE49-F238E27FC236}">
                <a16:creationId xmlns:a16="http://schemas.microsoft.com/office/drawing/2014/main" id="{88260EFE-7184-4529-8A28-2FE138D4BEB5}"/>
              </a:ext>
            </a:extLst>
          </p:cNvPr>
          <p:cNvSpPr>
            <a:spLocks noGrp="1"/>
          </p:cNvSpPr>
          <p:nvPr>
            <p:ph type="title"/>
          </p:nvPr>
        </p:nvSpPr>
        <p:spPr>
          <a:xfrm>
            <a:off x="2947782" y="440009"/>
            <a:ext cx="8520318" cy="1325563"/>
          </a:xfrm>
        </p:spPr>
        <p:txBody>
          <a:bodyPr/>
          <a:lstStyle/>
          <a:p>
            <a:r>
              <a:rPr lang="en-US"/>
              <a:t>Click to edit Master title style</a:t>
            </a:r>
          </a:p>
        </p:txBody>
      </p:sp>
      <p:sp>
        <p:nvSpPr>
          <p:cNvPr id="8" name="Content Placeholder 7">
            <a:extLst>
              <a:ext uri="{FF2B5EF4-FFF2-40B4-BE49-F238E27FC236}">
                <a16:creationId xmlns:a16="http://schemas.microsoft.com/office/drawing/2014/main" id="{9956DF7E-B467-4E9B-BDE4-C94154BA1412}"/>
              </a:ext>
            </a:extLst>
          </p:cNvPr>
          <p:cNvSpPr>
            <a:spLocks noGrp="1"/>
          </p:cNvSpPr>
          <p:nvPr>
            <p:ph sz="quarter" idx="13"/>
          </p:nvPr>
        </p:nvSpPr>
        <p:spPr>
          <a:xfrm>
            <a:off x="2939022" y="1959281"/>
            <a:ext cx="852907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Rectangle 48">
            <a:extLst>
              <a:ext uri="{FF2B5EF4-FFF2-40B4-BE49-F238E27FC236}">
                <a16:creationId xmlns:a16="http://schemas.microsoft.com/office/drawing/2014/main" id="{A8F2FB48-EE99-4819-9812-1642BDE49DF6}"/>
              </a:ext>
            </a:extLst>
          </p:cNvPr>
          <p:cNvSpPr/>
          <p:nvPr userDrawn="1"/>
        </p:nvSpPr>
        <p:spPr>
          <a:xfrm>
            <a:off x="1" y="0"/>
            <a:ext cx="22733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31C88F5-111E-40D6-8B23-7F0ED2A1BE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sp>
        <p:nvSpPr>
          <p:cNvPr id="4" name="Slide Number Placeholder 3"/>
          <p:cNvSpPr>
            <a:spLocks noGrp="1"/>
          </p:cNvSpPr>
          <p:nvPr>
            <p:ph type="sldNum" sz="quarter" idx="12"/>
          </p:nvPr>
        </p:nvSpPr>
        <p:spPr>
          <a:xfrm>
            <a:off x="109415" y="6369049"/>
            <a:ext cx="2743200" cy="365125"/>
          </a:xfrm>
        </p:spPr>
        <p:txBody>
          <a:bodyPr/>
          <a:lstStyle/>
          <a:p>
            <a:fld id="{A107BBF5-AD54-425D-84C9-A11575229E1A}" type="slidenum">
              <a:rPr lang="en-US" smtClean="0"/>
              <a:t>‹#›</a:t>
            </a:fld>
            <a:endParaRPr lang="en-US" dirty="0"/>
          </a:p>
        </p:txBody>
      </p:sp>
    </p:spTree>
    <p:extLst>
      <p:ext uri="{BB962C8B-B14F-4D97-AF65-F5344CB8AC3E}">
        <p14:creationId xmlns:p14="http://schemas.microsoft.com/office/powerpoint/2010/main" val="63022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 Copyright 2020 Adiuvo Engineering &amp; Training, Ltd.</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dirty="0"/>
          </a:p>
        </p:txBody>
      </p:sp>
      <p:pic>
        <p:nvPicPr>
          <p:cNvPr id="8" name="Picture 7">
            <a:extLst>
              <a:ext uri="{FF2B5EF4-FFF2-40B4-BE49-F238E27FC236}">
                <a16:creationId xmlns:a16="http://schemas.microsoft.com/office/drawing/2014/main" id="{BA6C871B-1BF7-446D-A5A7-6ED10B9FFA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spTree>
    <p:extLst>
      <p:ext uri="{BB962C8B-B14F-4D97-AF65-F5344CB8AC3E}">
        <p14:creationId xmlns:p14="http://schemas.microsoft.com/office/powerpoint/2010/main" val="17534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en-US" dirty="0"/>
              <a:t>© Copyright 2020 </a:t>
            </a:r>
            <a:r>
              <a:rPr lang="en-US" dirty="0" err="1"/>
              <a:t>Adiuvo</a:t>
            </a:r>
            <a:r>
              <a:rPr lang="en-US" dirty="0"/>
              <a:t> Engineering &amp; Training, Ltd.</a:t>
            </a:r>
          </a:p>
        </p:txBody>
      </p:sp>
      <p:sp>
        <p:nvSpPr>
          <p:cNvPr id="6" name="Slide Number Placeholder 5"/>
          <p:cNvSpPr>
            <a:spLocks noGrp="1"/>
          </p:cNvSpPr>
          <p:nvPr>
            <p:ph type="sldNum" sz="quarter" idx="4"/>
          </p:nvPr>
        </p:nvSpPr>
        <p:spPr>
          <a:xfrm>
            <a:off x="1076247" y="6372493"/>
            <a:ext cx="2267107"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A107BBF5-AD54-425D-84C9-A11575229E1A}" type="slidenum">
              <a:rPr lang="en-US" smtClean="0"/>
              <a:pPr/>
              <a:t>‹#›</a:t>
            </a:fld>
            <a:endParaRPr lang="en-US" dirty="0"/>
          </a:p>
        </p:txBody>
      </p:sp>
    </p:spTree>
    <p:extLst>
      <p:ext uri="{BB962C8B-B14F-4D97-AF65-F5344CB8AC3E}">
        <p14:creationId xmlns:p14="http://schemas.microsoft.com/office/powerpoint/2010/main" val="340659738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45" r:id="rId3"/>
    <p:sldLayoutId id="2147483848" r:id="rId4"/>
    <p:sldLayoutId id="2147483847" r:id="rId5"/>
    <p:sldLayoutId id="2147483836" r:id="rId6"/>
    <p:sldLayoutId id="2147483837" r:id="rId7"/>
    <p:sldLayoutId id="2147483840" r:id="rId8"/>
    <p:sldLayoutId id="2147483841" r:id="rId9"/>
    <p:sldLayoutId id="2147483846" r:id="rId10"/>
  </p:sldLayoutIdLst>
  <p:hf hdr="0" dt="0"/>
  <p:txStyles>
    <p:titleStyle>
      <a:lvl1pPr algn="l" defTabSz="914400" rtl="0" eaLnBrk="1" latinLnBrk="0" hangingPunct="1">
        <a:lnSpc>
          <a:spcPct val="90000"/>
        </a:lnSpc>
        <a:spcBef>
          <a:spcPct val="0"/>
        </a:spcBef>
        <a:buNone/>
        <a:defRPr sz="36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solidFill>
          <a:latin typeface="Merriweather" panose="00000500000000000000" pitchFamily="2" charset="0"/>
          <a:ea typeface="Tahoma" panose="020B0604030504040204" pitchFamily="34" charset="0"/>
          <a:cs typeface="Merriweather"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erriweather" panose="00000500000000000000" pitchFamily="2" charset="0"/>
          <a:ea typeface="Tahoma" panose="020B0604030504040204" pitchFamily="34" charset="0"/>
          <a:cs typeface="Merriweather"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erriweather" panose="00000500000000000000" pitchFamily="2" charset="0"/>
          <a:ea typeface="Tahoma" panose="020B0604030504040204" pitchFamily="34" charset="0"/>
          <a:cs typeface="Merriweather"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erriweather" panose="00000500000000000000" pitchFamily="2" charset="0"/>
          <a:ea typeface="Tahoma" panose="020B0604030504040204" pitchFamily="34" charset="0"/>
          <a:cs typeface="Merriweather"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erriweather" panose="00000500000000000000" pitchFamily="2" charset="0"/>
          <a:ea typeface="Tahoma" panose="020B0604030504040204" pitchFamily="34" charset="0"/>
          <a:cs typeface="Merriweather"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xilinx.com/html_docs/xilinx2020_1/vitis_doc/optimizingperformance.html#fhe155347415303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BA82-AF03-4A0C-B629-3240ED79B4A4}"/>
              </a:ext>
            </a:extLst>
          </p:cNvPr>
          <p:cNvSpPr>
            <a:spLocks noGrp="1"/>
          </p:cNvSpPr>
          <p:nvPr>
            <p:ph type="ctrTitle"/>
          </p:nvPr>
        </p:nvSpPr>
        <p:spPr/>
        <p:txBody>
          <a:bodyPr>
            <a:normAutofit/>
          </a:bodyPr>
          <a:lstStyle/>
          <a:p>
            <a:r>
              <a:rPr lang="en-US" sz="3600" dirty="0">
                <a:latin typeface="+mj-lt"/>
              </a:rPr>
              <a:t>Getting to grips with Vitis</a:t>
            </a:r>
          </a:p>
        </p:txBody>
      </p:sp>
      <p:sp>
        <p:nvSpPr>
          <p:cNvPr id="3" name="Subtitle 2">
            <a:extLst>
              <a:ext uri="{FF2B5EF4-FFF2-40B4-BE49-F238E27FC236}">
                <a16:creationId xmlns:a16="http://schemas.microsoft.com/office/drawing/2014/main" id="{FAA21C19-9033-44CA-B4F6-F4ED4DCE5FE7}"/>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2439813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8D11-F035-437D-A920-AABB9F891B66}"/>
              </a:ext>
            </a:extLst>
          </p:cNvPr>
          <p:cNvSpPr>
            <a:spLocks noGrp="1"/>
          </p:cNvSpPr>
          <p:nvPr>
            <p:ph type="title"/>
          </p:nvPr>
        </p:nvSpPr>
        <p:spPr/>
        <p:txBody>
          <a:bodyPr/>
          <a:lstStyle/>
          <a:p>
            <a:r>
              <a:rPr lang="en-US" dirty="0"/>
              <a:t>Vitis Output </a:t>
            </a:r>
            <a:endParaRPr lang="en-GB" dirty="0"/>
          </a:p>
        </p:txBody>
      </p:sp>
      <p:sp>
        <p:nvSpPr>
          <p:cNvPr id="3" name="Content Placeholder 2">
            <a:extLst>
              <a:ext uri="{FF2B5EF4-FFF2-40B4-BE49-F238E27FC236}">
                <a16:creationId xmlns:a16="http://schemas.microsoft.com/office/drawing/2014/main" id="{2ACBBA79-D54A-483E-8556-E6A00F389723}"/>
              </a:ext>
            </a:extLst>
          </p:cNvPr>
          <p:cNvSpPr>
            <a:spLocks noGrp="1"/>
          </p:cNvSpPr>
          <p:nvPr>
            <p:ph sz="half" idx="1"/>
          </p:nvPr>
        </p:nvSpPr>
        <p:spPr/>
        <p:txBody>
          <a:bodyPr/>
          <a:lstStyle/>
          <a:p>
            <a:r>
              <a:rPr lang="en-US" dirty="0"/>
              <a:t>Compiled binary (host) and </a:t>
            </a:r>
            <a:r>
              <a:rPr lang="en-US" dirty="0" err="1"/>
              <a:t>XCLbin</a:t>
            </a:r>
            <a:r>
              <a:rPr lang="en-US" dirty="0"/>
              <a:t> (accelerator)</a:t>
            </a:r>
          </a:p>
          <a:p>
            <a:r>
              <a:rPr lang="en-US" dirty="0"/>
              <a:t>Embedded System Output </a:t>
            </a:r>
          </a:p>
          <a:p>
            <a:pPr lvl="1"/>
            <a:r>
              <a:rPr lang="en-US" dirty="0"/>
              <a:t>SD Card Image </a:t>
            </a:r>
          </a:p>
          <a:p>
            <a:pPr lvl="2"/>
            <a:r>
              <a:rPr lang="en-US" dirty="0"/>
              <a:t>Image</a:t>
            </a:r>
          </a:p>
          <a:p>
            <a:pPr lvl="2"/>
            <a:r>
              <a:rPr lang="en-US" dirty="0"/>
              <a:t>File System</a:t>
            </a:r>
          </a:p>
          <a:p>
            <a:pPr lvl="2"/>
            <a:r>
              <a:rPr lang="en-US" dirty="0"/>
              <a:t>Binary and </a:t>
            </a:r>
            <a:r>
              <a:rPr lang="en-US" dirty="0" err="1"/>
              <a:t>XCLBin</a:t>
            </a:r>
            <a:r>
              <a:rPr lang="en-US" dirty="0"/>
              <a:t> </a:t>
            </a:r>
          </a:p>
          <a:p>
            <a:r>
              <a:rPr lang="en-US" dirty="0"/>
              <a:t>Cloud output</a:t>
            </a:r>
            <a:endParaRPr lang="en-GB" dirty="0"/>
          </a:p>
          <a:p>
            <a:pPr lvl="1"/>
            <a:r>
              <a:rPr lang="en-GB" dirty="0"/>
              <a:t>Binary and </a:t>
            </a:r>
            <a:r>
              <a:rPr lang="en-GB" dirty="0" err="1"/>
              <a:t>XCLBin</a:t>
            </a:r>
            <a:endParaRPr lang="en-US" dirty="0"/>
          </a:p>
        </p:txBody>
      </p:sp>
      <p:sp>
        <p:nvSpPr>
          <p:cNvPr id="5" name="Footer Placeholder 4">
            <a:extLst>
              <a:ext uri="{FF2B5EF4-FFF2-40B4-BE49-F238E27FC236}">
                <a16:creationId xmlns:a16="http://schemas.microsoft.com/office/drawing/2014/main" id="{4BED9093-BCD1-4424-87CB-19FE5C25FBA3}"/>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8661C61-4008-4581-99BA-5ECBE0626646}"/>
              </a:ext>
            </a:extLst>
          </p:cNvPr>
          <p:cNvSpPr>
            <a:spLocks noGrp="1"/>
          </p:cNvSpPr>
          <p:nvPr>
            <p:ph type="sldNum" sz="quarter" idx="12"/>
          </p:nvPr>
        </p:nvSpPr>
        <p:spPr/>
        <p:txBody>
          <a:bodyPr/>
          <a:lstStyle/>
          <a:p>
            <a:fld id="{A107BBF5-AD54-425D-84C9-A11575229E1A}" type="slidenum">
              <a:rPr lang="en-US" smtClean="0"/>
              <a:t>10</a:t>
            </a:fld>
            <a:endParaRPr lang="en-US" dirty="0"/>
          </a:p>
        </p:txBody>
      </p:sp>
      <p:pic>
        <p:nvPicPr>
          <p:cNvPr id="14" name="Content Placeholder 13" descr="A screenshot of a cell phone&#10;&#10;Description automatically generated">
            <a:extLst>
              <a:ext uri="{FF2B5EF4-FFF2-40B4-BE49-F238E27FC236}">
                <a16:creationId xmlns:a16="http://schemas.microsoft.com/office/drawing/2014/main" id="{0A176163-A586-4CBF-AB02-ECA0C5BCE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050" y="2101056"/>
            <a:ext cx="4533900" cy="3800475"/>
          </a:xfrm>
        </p:spPr>
      </p:pic>
    </p:spTree>
    <p:extLst>
      <p:ext uri="{BB962C8B-B14F-4D97-AF65-F5344CB8AC3E}">
        <p14:creationId xmlns:p14="http://schemas.microsoft.com/office/powerpoint/2010/main" val="3299825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02F-041D-4935-B93A-87091E7641B6}"/>
              </a:ext>
            </a:extLst>
          </p:cNvPr>
          <p:cNvSpPr>
            <a:spLocks noGrp="1"/>
          </p:cNvSpPr>
          <p:nvPr>
            <p:ph type="title"/>
          </p:nvPr>
        </p:nvSpPr>
        <p:spPr/>
        <p:txBody>
          <a:bodyPr/>
          <a:lstStyle/>
          <a:p>
            <a:r>
              <a:rPr lang="en-US" dirty="0"/>
              <a:t>Vitis Development Flow </a:t>
            </a:r>
            <a:endParaRPr lang="en-GB" dirty="0"/>
          </a:p>
        </p:txBody>
      </p:sp>
      <p:sp>
        <p:nvSpPr>
          <p:cNvPr id="3" name="Content Placeholder 2">
            <a:extLst>
              <a:ext uri="{FF2B5EF4-FFF2-40B4-BE49-F238E27FC236}">
                <a16:creationId xmlns:a16="http://schemas.microsoft.com/office/drawing/2014/main" id="{C7FFF370-A833-4ABE-8BCA-BCBD6C9EA401}"/>
              </a:ext>
            </a:extLst>
          </p:cNvPr>
          <p:cNvSpPr>
            <a:spLocks noGrp="1"/>
          </p:cNvSpPr>
          <p:nvPr>
            <p:ph sz="half" idx="1"/>
          </p:nvPr>
        </p:nvSpPr>
        <p:spPr/>
        <p:txBody>
          <a:bodyPr/>
          <a:lstStyle/>
          <a:p>
            <a:r>
              <a:rPr lang="en-US" dirty="0"/>
              <a:t>Software Emulation – Syntax errors &amp; algorithm verification </a:t>
            </a:r>
          </a:p>
          <a:p>
            <a:r>
              <a:rPr lang="en-US" dirty="0"/>
              <a:t>Hardware Emulation – Optimize Performance, Interfacing &amp; Resources</a:t>
            </a:r>
          </a:p>
          <a:p>
            <a:pPr marL="0" indent="0">
              <a:buNone/>
            </a:pPr>
            <a:r>
              <a:rPr lang="en-US" dirty="0"/>
              <a:t> </a:t>
            </a:r>
            <a:endParaRPr lang="en-GB" dirty="0"/>
          </a:p>
        </p:txBody>
      </p:sp>
      <p:pic>
        <p:nvPicPr>
          <p:cNvPr id="8" name="Content Placeholder 7">
            <a:extLst>
              <a:ext uri="{FF2B5EF4-FFF2-40B4-BE49-F238E27FC236}">
                <a16:creationId xmlns:a16="http://schemas.microsoft.com/office/drawing/2014/main" id="{3D904DE5-36BC-4F08-80E5-BB7559CE2070}"/>
              </a:ext>
            </a:extLst>
          </p:cNvPr>
          <p:cNvPicPr>
            <a:picLocks noGrp="1" noChangeAspect="1"/>
          </p:cNvPicPr>
          <p:nvPr>
            <p:ph sz="half" idx="2"/>
          </p:nvPr>
        </p:nvPicPr>
        <p:blipFill>
          <a:blip r:embed="rId2"/>
          <a:stretch>
            <a:fillRect/>
          </a:stretch>
        </p:blipFill>
        <p:spPr>
          <a:xfrm>
            <a:off x="6711518" y="2080887"/>
            <a:ext cx="4102964" cy="3840813"/>
          </a:xfrm>
        </p:spPr>
      </p:pic>
      <p:sp>
        <p:nvSpPr>
          <p:cNvPr id="5" name="Footer Placeholder 4">
            <a:extLst>
              <a:ext uri="{FF2B5EF4-FFF2-40B4-BE49-F238E27FC236}">
                <a16:creationId xmlns:a16="http://schemas.microsoft.com/office/drawing/2014/main" id="{FE2B0C91-2E6D-44E7-960B-D7E9396E423A}"/>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A42B6A6-936E-46C4-82EC-990C63A5F5AC}"/>
              </a:ext>
            </a:extLst>
          </p:cNvPr>
          <p:cNvSpPr>
            <a:spLocks noGrp="1"/>
          </p:cNvSpPr>
          <p:nvPr>
            <p:ph type="sldNum" sz="quarter" idx="12"/>
          </p:nvPr>
        </p:nvSpPr>
        <p:spPr/>
        <p:txBody>
          <a:bodyPr/>
          <a:lstStyle/>
          <a:p>
            <a:fld id="{A107BBF5-AD54-425D-84C9-A11575229E1A}" type="slidenum">
              <a:rPr lang="en-US" smtClean="0"/>
              <a:t>11</a:t>
            </a:fld>
            <a:endParaRPr lang="en-US" dirty="0"/>
          </a:p>
        </p:txBody>
      </p:sp>
    </p:spTree>
    <p:extLst>
      <p:ext uri="{BB962C8B-B14F-4D97-AF65-F5344CB8AC3E}">
        <p14:creationId xmlns:p14="http://schemas.microsoft.com/office/powerpoint/2010/main" val="215876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9613" y="1374058"/>
            <a:ext cx="8344111" cy="5099281"/>
          </a:xfrm>
          <a:prstGeom prst="rect">
            <a:avLst/>
          </a:prstGeom>
        </p:spPr>
        <p:txBody>
          <a:bodyPr vert="horz" wrap="square" lIns="0" tIns="0" rIns="0" bIns="0" rtlCol="0">
            <a:spAutoFit/>
          </a:bodyPr>
          <a:lstStyle/>
          <a:p>
            <a:pPr marL="9525"/>
            <a:r>
              <a:rPr sz="2400" dirty="0">
                <a:solidFill>
                  <a:srgbClr val="0C0C0C"/>
                </a:solidFill>
                <a:cs typeface="Arial"/>
              </a:rPr>
              <a:t>An</a:t>
            </a:r>
            <a:r>
              <a:rPr sz="2400" spc="-8" dirty="0">
                <a:solidFill>
                  <a:srgbClr val="0C0C0C"/>
                </a:solidFill>
                <a:cs typeface="Arial"/>
              </a:rPr>
              <a:t> </a:t>
            </a:r>
            <a:r>
              <a:rPr sz="2400" dirty="0">
                <a:solidFill>
                  <a:srgbClr val="0C0C0C"/>
                </a:solidFill>
                <a:cs typeface="Arial"/>
              </a:rPr>
              <a:t>open</a:t>
            </a:r>
            <a:r>
              <a:rPr sz="2400" spc="4" dirty="0">
                <a:solidFill>
                  <a:srgbClr val="0C0C0C"/>
                </a:solidFill>
                <a:cs typeface="Arial"/>
              </a:rPr>
              <a:t> </a:t>
            </a:r>
            <a:r>
              <a:rPr sz="2400" dirty="0">
                <a:solidFill>
                  <a:srgbClr val="0C0C0C"/>
                </a:solidFill>
                <a:cs typeface="Arial"/>
              </a:rPr>
              <a:t>in</a:t>
            </a:r>
            <a:r>
              <a:rPr sz="2400" spc="-11" dirty="0">
                <a:solidFill>
                  <a:srgbClr val="0C0C0C"/>
                </a:solidFill>
                <a:cs typeface="Arial"/>
              </a:rPr>
              <a:t>d</a:t>
            </a:r>
            <a:r>
              <a:rPr sz="2400" spc="-8" dirty="0">
                <a:solidFill>
                  <a:srgbClr val="0C0C0C"/>
                </a:solidFill>
                <a:cs typeface="Arial"/>
              </a:rPr>
              <a:t>u</a:t>
            </a:r>
            <a:r>
              <a:rPr sz="2400" dirty="0">
                <a:solidFill>
                  <a:srgbClr val="0C0C0C"/>
                </a:solidFill>
                <a:cs typeface="Arial"/>
              </a:rPr>
              <a:t>stry stan</a:t>
            </a:r>
            <a:r>
              <a:rPr sz="2400" spc="-11" dirty="0">
                <a:solidFill>
                  <a:srgbClr val="0C0C0C"/>
                </a:solidFill>
                <a:cs typeface="Arial"/>
              </a:rPr>
              <a:t>d</a:t>
            </a:r>
            <a:r>
              <a:rPr sz="2400" dirty="0">
                <a:solidFill>
                  <a:srgbClr val="0C0C0C"/>
                </a:solidFill>
                <a:cs typeface="Arial"/>
              </a:rPr>
              <a:t>ard</a:t>
            </a:r>
            <a:endParaRPr sz="24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For p</a:t>
            </a:r>
            <a:r>
              <a:rPr sz="1867" spc="-8" dirty="0">
                <a:solidFill>
                  <a:srgbClr val="0C0C0C"/>
                </a:solidFill>
                <a:cs typeface="Arial"/>
              </a:rPr>
              <a:t>a</a:t>
            </a:r>
            <a:r>
              <a:rPr sz="1867" dirty="0">
                <a:solidFill>
                  <a:srgbClr val="0C0C0C"/>
                </a:solidFill>
                <a:cs typeface="Arial"/>
              </a:rPr>
              <a:t>rallel</a:t>
            </a:r>
            <a:r>
              <a:rPr sz="1867" spc="-8" dirty="0">
                <a:solidFill>
                  <a:srgbClr val="0C0C0C"/>
                </a:solidFill>
                <a:cs typeface="Arial"/>
              </a:rPr>
              <a:t> </a:t>
            </a:r>
            <a:r>
              <a:rPr sz="1867" dirty="0">
                <a:solidFill>
                  <a:srgbClr val="0C0C0C"/>
                </a:solidFill>
                <a:cs typeface="Arial"/>
              </a:rPr>
              <a:t>c</a:t>
            </a:r>
            <a:r>
              <a:rPr sz="1867" spc="4" dirty="0">
                <a:solidFill>
                  <a:srgbClr val="0C0C0C"/>
                </a:solidFill>
                <a:cs typeface="Arial"/>
              </a:rPr>
              <a:t>o</a:t>
            </a:r>
            <a:r>
              <a:rPr sz="1867" dirty="0">
                <a:solidFill>
                  <a:srgbClr val="0C0C0C"/>
                </a:solidFill>
                <a:cs typeface="Arial"/>
              </a:rPr>
              <a:t>mp</a:t>
            </a:r>
            <a:r>
              <a:rPr sz="1867" spc="-8" dirty="0">
                <a:solidFill>
                  <a:srgbClr val="0C0C0C"/>
                </a:solidFill>
                <a:cs typeface="Arial"/>
              </a:rPr>
              <a:t>u</a:t>
            </a:r>
            <a:r>
              <a:rPr sz="1867" dirty="0">
                <a:solidFill>
                  <a:srgbClr val="0C0C0C"/>
                </a:solidFill>
                <a:cs typeface="Arial"/>
              </a:rPr>
              <a:t>ti</a:t>
            </a:r>
            <a:r>
              <a:rPr sz="1867" spc="4" dirty="0">
                <a:solidFill>
                  <a:srgbClr val="0C0C0C"/>
                </a:solidFill>
                <a:cs typeface="Arial"/>
              </a:rPr>
              <a:t>n</a:t>
            </a:r>
            <a:r>
              <a:rPr sz="1867" dirty="0">
                <a:solidFill>
                  <a:srgbClr val="0C0C0C"/>
                </a:solidFill>
                <a:cs typeface="Arial"/>
              </a:rPr>
              <a:t>g</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Of</a:t>
            </a:r>
            <a:r>
              <a:rPr sz="1867" spc="4" dirty="0">
                <a:solidFill>
                  <a:srgbClr val="0C0C0C"/>
                </a:solidFill>
                <a:cs typeface="Arial"/>
              </a:rPr>
              <a:t> </a:t>
            </a:r>
            <a:r>
              <a:rPr sz="1867" dirty="0">
                <a:solidFill>
                  <a:srgbClr val="0C0C0C"/>
                </a:solidFill>
                <a:cs typeface="Arial"/>
              </a:rPr>
              <a:t>h</a:t>
            </a:r>
            <a:r>
              <a:rPr sz="1867" spc="-8" dirty="0">
                <a:solidFill>
                  <a:srgbClr val="0C0C0C"/>
                </a:solidFill>
                <a:cs typeface="Arial"/>
              </a:rPr>
              <a:t>e</a:t>
            </a:r>
            <a:r>
              <a:rPr sz="1867" dirty="0">
                <a:solidFill>
                  <a:srgbClr val="0C0C0C"/>
                </a:solidFill>
                <a:cs typeface="Arial"/>
              </a:rPr>
              <a:t>ter</a:t>
            </a:r>
            <a:r>
              <a:rPr sz="1867" spc="-8" dirty="0">
                <a:solidFill>
                  <a:srgbClr val="0C0C0C"/>
                </a:solidFill>
                <a:cs typeface="Arial"/>
              </a:rPr>
              <a:t>o</a:t>
            </a:r>
            <a:r>
              <a:rPr sz="1867" dirty="0">
                <a:solidFill>
                  <a:srgbClr val="0C0C0C"/>
                </a:solidFill>
                <a:cs typeface="Arial"/>
              </a:rPr>
              <a:t>geneous </a:t>
            </a:r>
            <a:r>
              <a:rPr sz="1867" spc="4" dirty="0">
                <a:solidFill>
                  <a:srgbClr val="0C0C0C"/>
                </a:solidFill>
                <a:cs typeface="Arial"/>
              </a:rPr>
              <a:t>s</a:t>
            </a:r>
            <a:r>
              <a:rPr sz="1867" spc="-11" dirty="0">
                <a:solidFill>
                  <a:srgbClr val="0C0C0C"/>
                </a:solidFill>
                <a:cs typeface="Arial"/>
              </a:rPr>
              <a:t>y</a:t>
            </a:r>
            <a:r>
              <a:rPr sz="1867" dirty="0">
                <a:solidFill>
                  <a:srgbClr val="0C0C0C"/>
                </a:solidFill>
                <a:cs typeface="Arial"/>
              </a:rPr>
              <a:t>stems</a:t>
            </a:r>
            <a:endParaRPr sz="1867" dirty="0">
              <a:cs typeface="Arial"/>
            </a:endParaRPr>
          </a:p>
          <a:p>
            <a:pPr>
              <a:spcBef>
                <a:spcPts val="27"/>
              </a:spcBef>
              <a:buClr>
                <a:srgbClr val="0C0C0C"/>
              </a:buClr>
              <a:buFont typeface="Arial"/>
              <a:buChar char="–"/>
            </a:pPr>
            <a:endParaRPr sz="2400" dirty="0">
              <a:cs typeface="Times New Roman"/>
            </a:endParaRPr>
          </a:p>
          <a:p>
            <a:pPr marL="9525"/>
            <a:r>
              <a:rPr sz="2400" dirty="0">
                <a:solidFill>
                  <a:srgbClr val="0C0C0C"/>
                </a:solidFill>
                <a:cs typeface="Arial"/>
              </a:rPr>
              <a:t>Enabl</a:t>
            </a:r>
            <a:r>
              <a:rPr sz="2400" spc="-8" dirty="0">
                <a:solidFill>
                  <a:srgbClr val="0C0C0C"/>
                </a:solidFill>
                <a:cs typeface="Arial"/>
              </a:rPr>
              <a:t>e</a:t>
            </a:r>
            <a:r>
              <a:rPr sz="2400" dirty="0">
                <a:solidFill>
                  <a:srgbClr val="0C0C0C"/>
                </a:solidFill>
                <a:cs typeface="Arial"/>
              </a:rPr>
              <a:t>s cross-p</a:t>
            </a:r>
            <a:r>
              <a:rPr sz="2400" spc="-11" dirty="0">
                <a:solidFill>
                  <a:srgbClr val="0C0C0C"/>
                </a:solidFill>
                <a:cs typeface="Arial"/>
              </a:rPr>
              <a:t>l</a:t>
            </a:r>
            <a:r>
              <a:rPr sz="2400" dirty="0">
                <a:solidFill>
                  <a:srgbClr val="0C0C0C"/>
                </a:solidFill>
                <a:cs typeface="Arial"/>
              </a:rPr>
              <a:t>at</a:t>
            </a:r>
            <a:r>
              <a:rPr sz="2400" spc="-8" dirty="0">
                <a:solidFill>
                  <a:srgbClr val="0C0C0C"/>
                </a:solidFill>
                <a:cs typeface="Arial"/>
              </a:rPr>
              <a:t>f</a:t>
            </a:r>
            <a:r>
              <a:rPr sz="2400" dirty="0">
                <a:solidFill>
                  <a:srgbClr val="0C0C0C"/>
                </a:solidFill>
                <a:cs typeface="Arial"/>
              </a:rPr>
              <a:t>orm</a:t>
            </a:r>
            <a:r>
              <a:rPr sz="2400" spc="-4" dirty="0">
                <a:solidFill>
                  <a:srgbClr val="0C0C0C"/>
                </a:solidFill>
                <a:cs typeface="Arial"/>
              </a:rPr>
              <a:t> </a:t>
            </a:r>
            <a:r>
              <a:rPr sz="2400" dirty="0">
                <a:solidFill>
                  <a:srgbClr val="0C0C0C"/>
                </a:solidFill>
                <a:cs typeface="Arial"/>
              </a:rPr>
              <a:t>fu</a:t>
            </a:r>
            <a:r>
              <a:rPr sz="2400" spc="-11" dirty="0">
                <a:solidFill>
                  <a:srgbClr val="0C0C0C"/>
                </a:solidFill>
                <a:cs typeface="Arial"/>
              </a:rPr>
              <a:t>n</a:t>
            </a:r>
            <a:r>
              <a:rPr sz="2400" dirty="0">
                <a:solidFill>
                  <a:srgbClr val="0C0C0C"/>
                </a:solidFill>
                <a:cs typeface="Arial"/>
              </a:rPr>
              <a:t>ctional p</a:t>
            </a:r>
            <a:r>
              <a:rPr sz="2400" spc="-8" dirty="0">
                <a:solidFill>
                  <a:srgbClr val="0C0C0C"/>
                </a:solidFill>
                <a:cs typeface="Arial"/>
              </a:rPr>
              <a:t>o</a:t>
            </a:r>
            <a:r>
              <a:rPr sz="2400" dirty="0">
                <a:solidFill>
                  <a:srgbClr val="0C0C0C"/>
                </a:solidFill>
                <a:cs typeface="Arial"/>
              </a:rPr>
              <a:t>rta</a:t>
            </a:r>
            <a:r>
              <a:rPr sz="2400" spc="-8" dirty="0">
                <a:solidFill>
                  <a:srgbClr val="0C0C0C"/>
                </a:solidFill>
                <a:cs typeface="Arial"/>
              </a:rPr>
              <a:t>b</a:t>
            </a:r>
            <a:r>
              <a:rPr sz="2400" dirty="0">
                <a:solidFill>
                  <a:srgbClr val="0C0C0C"/>
                </a:solidFill>
                <a:cs typeface="Arial"/>
              </a:rPr>
              <a:t>ili</a:t>
            </a:r>
            <a:r>
              <a:rPr sz="2400" spc="-8" dirty="0">
                <a:solidFill>
                  <a:srgbClr val="0C0C0C"/>
                </a:solidFill>
                <a:cs typeface="Arial"/>
              </a:rPr>
              <a:t>t</a:t>
            </a:r>
            <a:r>
              <a:rPr sz="2400" dirty="0">
                <a:solidFill>
                  <a:srgbClr val="0C0C0C"/>
                </a:solidFill>
                <a:cs typeface="Arial"/>
              </a:rPr>
              <a:t>y</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No</a:t>
            </a:r>
            <a:r>
              <a:rPr sz="1867" spc="-8" dirty="0">
                <a:solidFill>
                  <a:srgbClr val="0C0C0C"/>
                </a:solidFill>
                <a:cs typeface="Arial"/>
              </a:rPr>
              <a:t> </a:t>
            </a:r>
            <a:r>
              <a:rPr sz="1867" dirty="0">
                <a:solidFill>
                  <a:srgbClr val="0C0C0C"/>
                </a:solidFill>
                <a:cs typeface="Arial"/>
              </a:rPr>
              <a:t>code c</a:t>
            </a:r>
            <a:r>
              <a:rPr sz="1867" spc="-8" dirty="0">
                <a:solidFill>
                  <a:srgbClr val="0C0C0C"/>
                </a:solidFill>
                <a:cs typeface="Arial"/>
              </a:rPr>
              <a:t>h</a:t>
            </a:r>
            <a:r>
              <a:rPr sz="1867" spc="4" dirty="0">
                <a:solidFill>
                  <a:srgbClr val="0C0C0C"/>
                </a:solidFill>
                <a:cs typeface="Arial"/>
              </a:rPr>
              <a:t>a</a:t>
            </a:r>
            <a:r>
              <a:rPr sz="1867" dirty="0">
                <a:solidFill>
                  <a:srgbClr val="0C0C0C"/>
                </a:solidFill>
                <a:cs typeface="Arial"/>
              </a:rPr>
              <a:t>nges</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b</a:t>
            </a:r>
            <a:r>
              <a:rPr sz="1867" spc="4" dirty="0">
                <a:solidFill>
                  <a:srgbClr val="0C0C0C"/>
                </a:solidFill>
                <a:cs typeface="Arial"/>
              </a:rPr>
              <a:t>l</a:t>
            </a:r>
            <a:r>
              <a:rPr sz="1867" dirty="0">
                <a:solidFill>
                  <a:srgbClr val="0C0C0C"/>
                </a:solidFill>
                <a:cs typeface="Arial"/>
              </a:rPr>
              <a:t>e </a:t>
            </a:r>
            <a:r>
              <a:rPr sz="1867" spc="-8" dirty="0">
                <a:solidFill>
                  <a:srgbClr val="0C0C0C"/>
                </a:solidFill>
                <a:cs typeface="Arial"/>
              </a:rPr>
              <a:t>a</a:t>
            </a:r>
            <a:r>
              <a:rPr sz="1867" dirty="0">
                <a:solidFill>
                  <a:srgbClr val="0C0C0C"/>
                </a:solidFill>
                <a:cs typeface="Arial"/>
              </a:rPr>
              <a:t>cro</a:t>
            </a:r>
            <a:r>
              <a:rPr sz="1867" spc="4" dirty="0">
                <a:solidFill>
                  <a:srgbClr val="0C0C0C"/>
                </a:solidFill>
                <a:cs typeface="Arial"/>
              </a:rPr>
              <a:t>s</a:t>
            </a:r>
            <a:r>
              <a:rPr sz="1867" dirty="0">
                <a:solidFill>
                  <a:srgbClr val="0C0C0C"/>
                </a:solidFill>
                <a:cs typeface="Arial"/>
              </a:rPr>
              <a:t>s CPU, </a:t>
            </a:r>
            <a:r>
              <a:rPr sz="1867" spc="4" dirty="0">
                <a:solidFill>
                  <a:srgbClr val="0C0C0C"/>
                </a:solidFill>
                <a:cs typeface="Arial"/>
              </a:rPr>
              <a:t>G</a:t>
            </a:r>
            <a:r>
              <a:rPr sz="1867" dirty="0">
                <a:solidFill>
                  <a:srgbClr val="0C0C0C"/>
                </a:solidFill>
                <a:cs typeface="Arial"/>
              </a:rPr>
              <a:t>PU, F</a:t>
            </a:r>
            <a:r>
              <a:rPr sz="1867" spc="-8" dirty="0">
                <a:solidFill>
                  <a:srgbClr val="0C0C0C"/>
                </a:solidFill>
                <a:cs typeface="Arial"/>
              </a:rPr>
              <a:t>P</a:t>
            </a:r>
            <a:r>
              <a:rPr sz="1867" dirty="0">
                <a:solidFill>
                  <a:srgbClr val="0C0C0C"/>
                </a:solidFill>
                <a:cs typeface="Arial"/>
              </a:rPr>
              <a:t>GA,</a:t>
            </a:r>
            <a:r>
              <a:rPr sz="1867" spc="4" dirty="0">
                <a:solidFill>
                  <a:srgbClr val="0C0C0C"/>
                </a:solidFill>
                <a:cs typeface="Arial"/>
              </a:rPr>
              <a:t> </a:t>
            </a:r>
            <a:r>
              <a:rPr sz="1867" dirty="0">
                <a:solidFill>
                  <a:srgbClr val="0C0C0C"/>
                </a:solidFill>
                <a:cs typeface="Arial"/>
              </a:rPr>
              <a:t>DSP, et</a:t>
            </a:r>
            <a:r>
              <a:rPr sz="1867" spc="-11" dirty="0">
                <a:solidFill>
                  <a:srgbClr val="0C0C0C"/>
                </a:solidFill>
                <a:cs typeface="Arial"/>
              </a:rPr>
              <a:t>c</a:t>
            </a:r>
            <a:r>
              <a:rPr sz="1867" dirty="0">
                <a:solidFill>
                  <a:srgbClr val="0C0C0C"/>
                </a:solidFill>
                <a:cs typeface="Arial"/>
              </a:rPr>
              <a:t>.</a:t>
            </a:r>
            <a:endParaRPr sz="1867" dirty="0">
              <a:cs typeface="Arial"/>
            </a:endParaRPr>
          </a:p>
          <a:p>
            <a:pPr marL="832465" lvl="1" indent="-171446">
              <a:spcBef>
                <a:spcPts val="159"/>
              </a:spcBef>
              <a:buClr>
                <a:srgbClr val="0C0C0C"/>
              </a:buClr>
              <a:buSzPct val="93750"/>
              <a:buFont typeface="Symbol"/>
              <a:buChar char=""/>
              <a:tabLst>
                <a:tab pos="832941" algn="l"/>
              </a:tabLst>
            </a:pPr>
            <a:r>
              <a:rPr sz="1600" spc="-8" dirty="0">
                <a:solidFill>
                  <a:srgbClr val="0C0C0C"/>
                </a:solidFill>
                <a:cs typeface="Arial"/>
              </a:rPr>
              <a:t>Can</a:t>
            </a:r>
            <a:r>
              <a:rPr sz="1600" spc="-4" dirty="0">
                <a:solidFill>
                  <a:srgbClr val="0C0C0C"/>
                </a:solidFill>
                <a:cs typeface="Arial"/>
              </a:rPr>
              <a:t> </a:t>
            </a:r>
            <a:r>
              <a:rPr sz="1600" spc="-8" dirty="0">
                <a:solidFill>
                  <a:srgbClr val="0C0C0C"/>
                </a:solidFill>
                <a:cs typeface="Arial"/>
              </a:rPr>
              <a:t>run</a:t>
            </a:r>
            <a:r>
              <a:rPr sz="1600" spc="4" dirty="0">
                <a:solidFill>
                  <a:srgbClr val="0C0C0C"/>
                </a:solidFill>
                <a:cs typeface="Arial"/>
              </a:rPr>
              <a:t> </a:t>
            </a:r>
            <a:r>
              <a:rPr sz="1600" spc="-8" dirty="0">
                <a:solidFill>
                  <a:srgbClr val="0C0C0C"/>
                </a:solidFill>
                <a:cs typeface="Arial"/>
              </a:rPr>
              <a:t>on</a:t>
            </a:r>
            <a:r>
              <a:rPr sz="1600" spc="-4" dirty="0">
                <a:solidFill>
                  <a:srgbClr val="0C0C0C"/>
                </a:solidFill>
                <a:cs typeface="Arial"/>
              </a:rPr>
              <a:t> c</a:t>
            </a:r>
            <a:r>
              <a:rPr sz="1600" spc="-8" dirty="0">
                <a:solidFill>
                  <a:srgbClr val="0C0C0C"/>
                </a:solidFill>
                <a:cs typeface="Arial"/>
              </a:rPr>
              <a:t>ell</a:t>
            </a:r>
            <a:r>
              <a:rPr sz="1600" dirty="0">
                <a:solidFill>
                  <a:srgbClr val="0C0C0C"/>
                </a:solidFill>
                <a:cs typeface="Arial"/>
              </a:rPr>
              <a:t> </a:t>
            </a:r>
            <a:r>
              <a:rPr sz="1600" spc="-8" dirty="0">
                <a:solidFill>
                  <a:srgbClr val="0C0C0C"/>
                </a:solidFill>
                <a:cs typeface="Arial"/>
              </a:rPr>
              <a:t>phone</a:t>
            </a:r>
            <a:r>
              <a:rPr sz="1600" spc="-4" dirty="0">
                <a:solidFill>
                  <a:srgbClr val="0C0C0C"/>
                </a:solidFill>
                <a:cs typeface="Arial"/>
              </a:rPr>
              <a:t>s, </a:t>
            </a:r>
            <a:r>
              <a:rPr sz="1600" spc="-8" dirty="0">
                <a:solidFill>
                  <a:srgbClr val="0C0C0C"/>
                </a:solidFill>
                <a:cs typeface="Arial"/>
              </a:rPr>
              <a:t>laptop</a:t>
            </a:r>
            <a:r>
              <a:rPr sz="1600" spc="-4" dirty="0">
                <a:solidFill>
                  <a:srgbClr val="0C0C0C"/>
                </a:solidFill>
                <a:cs typeface="Arial"/>
              </a:rPr>
              <a:t>s, </a:t>
            </a:r>
            <a:r>
              <a:rPr sz="1600" spc="-8" dirty="0">
                <a:solidFill>
                  <a:srgbClr val="0C0C0C"/>
                </a:solidFill>
                <a:cs typeface="Arial"/>
              </a:rPr>
              <a:t>super</a:t>
            </a:r>
            <a:r>
              <a:rPr sz="1600" spc="-4" dirty="0">
                <a:solidFill>
                  <a:srgbClr val="0C0C0C"/>
                </a:solidFill>
                <a:cs typeface="Arial"/>
              </a:rPr>
              <a:t> </a:t>
            </a:r>
            <a:r>
              <a:rPr sz="1600" spc="-8" dirty="0">
                <a:solidFill>
                  <a:srgbClr val="0C0C0C"/>
                </a:solidFill>
                <a:cs typeface="Arial"/>
              </a:rPr>
              <a:t>comput</a:t>
            </a:r>
            <a:r>
              <a:rPr sz="1600" dirty="0">
                <a:solidFill>
                  <a:srgbClr val="0C0C0C"/>
                </a:solidFill>
                <a:cs typeface="Arial"/>
              </a:rPr>
              <a:t>e</a:t>
            </a:r>
            <a:r>
              <a:rPr sz="1600" spc="-8" dirty="0">
                <a:solidFill>
                  <a:srgbClr val="0C0C0C"/>
                </a:solidFill>
                <a:cs typeface="Arial"/>
              </a:rPr>
              <a:t>rs</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Imp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n</a:t>
            </a:r>
            <a:r>
              <a:rPr sz="1867" dirty="0">
                <a:solidFill>
                  <a:srgbClr val="0C0C0C"/>
                </a:solidFill>
                <a:cs typeface="Arial"/>
              </a:rPr>
              <a:t>t:</a:t>
            </a:r>
            <a:r>
              <a:rPr sz="1867" spc="4" dirty="0">
                <a:solidFill>
                  <a:srgbClr val="0C0C0C"/>
                </a:solidFill>
                <a:cs typeface="Arial"/>
              </a:rPr>
              <a:t> </a:t>
            </a:r>
            <a:r>
              <a:rPr sz="1867" dirty="0">
                <a:solidFill>
                  <a:srgbClr val="0C0C0C"/>
                </a:solidFill>
                <a:cs typeface="Arial"/>
              </a:rPr>
              <a:t>No </a:t>
            </a:r>
            <a:r>
              <a:rPr sz="1867" spc="-8" dirty="0">
                <a:solidFill>
                  <a:srgbClr val="0C0C0C"/>
                </a:solidFill>
                <a:cs typeface="Arial"/>
              </a:rPr>
              <a:t>p</a:t>
            </a:r>
            <a:r>
              <a:rPr sz="1867" dirty="0">
                <a:solidFill>
                  <a:srgbClr val="0C0C0C"/>
                </a:solidFill>
                <a:cs typeface="Arial"/>
              </a:rPr>
              <a:t>erf</a:t>
            </a:r>
            <a:r>
              <a:rPr sz="1867" spc="-8" dirty="0">
                <a:solidFill>
                  <a:srgbClr val="0C0C0C"/>
                </a:solidFill>
                <a:cs typeface="Arial"/>
              </a:rPr>
              <a:t>o</a:t>
            </a:r>
            <a:r>
              <a:rPr sz="1867" dirty="0">
                <a:solidFill>
                  <a:srgbClr val="0C0C0C"/>
                </a:solidFill>
                <a:cs typeface="Arial"/>
              </a:rPr>
              <a:t>rm</a:t>
            </a:r>
            <a:r>
              <a:rPr sz="1867" spc="4" dirty="0">
                <a:solidFill>
                  <a:srgbClr val="0C0C0C"/>
                </a:solidFill>
                <a:cs typeface="Arial"/>
              </a:rPr>
              <a:t>a</a:t>
            </a:r>
            <a:r>
              <a:rPr sz="1867" dirty="0">
                <a:solidFill>
                  <a:srgbClr val="0C0C0C"/>
                </a:solidFill>
                <a:cs typeface="Arial"/>
              </a:rPr>
              <a:t>nce</a:t>
            </a:r>
            <a:r>
              <a:rPr sz="1867" spc="-8" dirty="0">
                <a:solidFill>
                  <a:srgbClr val="0C0C0C"/>
                </a:solidFill>
                <a:cs typeface="Arial"/>
              </a:rPr>
              <a:t> </a:t>
            </a:r>
            <a:r>
              <a:rPr sz="1867" spc="4" dirty="0">
                <a:solidFill>
                  <a:srgbClr val="0C0C0C"/>
                </a:solidFill>
                <a:cs typeface="Arial"/>
              </a:rPr>
              <a:t>p</a:t>
            </a:r>
            <a:r>
              <a:rPr sz="1867" dirty="0">
                <a:solidFill>
                  <a:srgbClr val="0C0C0C"/>
                </a:solidFill>
                <a:cs typeface="Arial"/>
              </a:rPr>
              <a:t>ort</a:t>
            </a:r>
            <a:r>
              <a:rPr sz="1867" spc="-8" dirty="0">
                <a:solidFill>
                  <a:srgbClr val="0C0C0C"/>
                </a:solidFill>
                <a:cs typeface="Arial"/>
              </a:rPr>
              <a:t>a</a:t>
            </a:r>
            <a:r>
              <a:rPr sz="1867" dirty="0">
                <a:solidFill>
                  <a:srgbClr val="0C0C0C"/>
                </a:solidFill>
                <a:cs typeface="Arial"/>
              </a:rPr>
              <a:t>bili</a:t>
            </a:r>
            <a:r>
              <a:rPr sz="1867" spc="8" dirty="0">
                <a:solidFill>
                  <a:srgbClr val="0C0C0C"/>
                </a:solidFill>
                <a:cs typeface="Arial"/>
              </a:rPr>
              <a:t>t</a:t>
            </a:r>
            <a:r>
              <a:rPr sz="1867" dirty="0">
                <a:solidFill>
                  <a:srgbClr val="0C0C0C"/>
                </a:solidFill>
                <a:cs typeface="Arial"/>
              </a:rPr>
              <a:t>y</a:t>
            </a:r>
            <a:endParaRPr sz="1867" dirty="0">
              <a:cs typeface="Arial"/>
            </a:endParaRPr>
          </a:p>
          <a:p>
            <a:pPr>
              <a:spcBef>
                <a:spcPts val="24"/>
              </a:spcBef>
              <a:buClr>
                <a:srgbClr val="0C0C0C"/>
              </a:buClr>
              <a:buFont typeface="Arial"/>
              <a:buChar char="–"/>
            </a:pPr>
            <a:endParaRPr sz="2400" dirty="0">
              <a:cs typeface="Times New Roman"/>
            </a:endParaRPr>
          </a:p>
          <a:p>
            <a:pPr marL="9525"/>
            <a:r>
              <a:rPr sz="2400" dirty="0">
                <a:solidFill>
                  <a:srgbClr val="0C0C0C"/>
                </a:solidFill>
                <a:cs typeface="Arial"/>
              </a:rPr>
              <a:t>Wide</a:t>
            </a:r>
            <a:r>
              <a:rPr sz="2400" spc="4" dirty="0">
                <a:solidFill>
                  <a:srgbClr val="0C0C0C"/>
                </a:solidFill>
                <a:cs typeface="Arial"/>
              </a:rPr>
              <a:t> </a:t>
            </a:r>
            <a:r>
              <a:rPr sz="2400" spc="-8" dirty="0">
                <a:solidFill>
                  <a:srgbClr val="0C0C0C"/>
                </a:solidFill>
                <a:cs typeface="Arial"/>
              </a:rPr>
              <a:t>mar</a:t>
            </a:r>
            <a:r>
              <a:rPr sz="2400" dirty="0">
                <a:solidFill>
                  <a:srgbClr val="0C0C0C"/>
                </a:solidFill>
                <a:cs typeface="Arial"/>
              </a:rPr>
              <a:t>k</a:t>
            </a:r>
            <a:r>
              <a:rPr sz="2400" spc="4" dirty="0">
                <a:solidFill>
                  <a:srgbClr val="0C0C0C"/>
                </a:solidFill>
                <a:cs typeface="Arial"/>
              </a:rPr>
              <a:t>e</a:t>
            </a:r>
            <a:r>
              <a:rPr sz="2400" dirty="0">
                <a:solidFill>
                  <a:srgbClr val="0C0C0C"/>
                </a:solidFill>
                <a:cs typeface="Arial"/>
              </a:rPr>
              <a:t>t</a:t>
            </a:r>
            <a:r>
              <a:rPr sz="2400" spc="-8" dirty="0">
                <a:solidFill>
                  <a:srgbClr val="0C0C0C"/>
                </a:solidFill>
                <a:cs typeface="Arial"/>
              </a:rPr>
              <a:t> </a:t>
            </a:r>
            <a:r>
              <a:rPr sz="2400" dirty="0">
                <a:solidFill>
                  <a:srgbClr val="0C0C0C"/>
                </a:solidFill>
                <a:cs typeface="Arial"/>
              </a:rPr>
              <a:t>ado</a:t>
            </a:r>
            <a:r>
              <a:rPr sz="2400" spc="4" dirty="0">
                <a:solidFill>
                  <a:srgbClr val="0C0C0C"/>
                </a:solidFill>
                <a:cs typeface="Arial"/>
              </a:rPr>
              <a:t>p</a:t>
            </a:r>
            <a:r>
              <a:rPr sz="2400" dirty="0">
                <a:solidFill>
                  <a:srgbClr val="0C0C0C"/>
                </a:solidFill>
                <a:cs typeface="Arial"/>
              </a:rPr>
              <a:t>tion</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S</a:t>
            </a:r>
            <a:r>
              <a:rPr sz="1867" spc="-8" dirty="0">
                <a:solidFill>
                  <a:srgbClr val="0C0C0C"/>
                </a:solidFill>
                <a:cs typeface="Arial"/>
              </a:rPr>
              <a:t>u</a:t>
            </a:r>
            <a:r>
              <a:rPr sz="1867" dirty="0">
                <a:solidFill>
                  <a:srgbClr val="0C0C0C"/>
                </a:solidFill>
                <a:cs typeface="Arial"/>
              </a:rPr>
              <a:t>pport im</a:t>
            </a:r>
            <a:r>
              <a:rPr sz="1867" spc="-8" dirty="0">
                <a:solidFill>
                  <a:srgbClr val="0C0C0C"/>
                </a:solidFill>
                <a:cs typeface="Arial"/>
              </a:rPr>
              <a:t>p</a:t>
            </a:r>
            <a:r>
              <a:rPr sz="1867" spc="4" dirty="0">
                <a:solidFill>
                  <a:srgbClr val="0C0C0C"/>
                </a:solidFill>
                <a:cs typeface="Arial"/>
              </a:rPr>
              <a:t>le</a:t>
            </a:r>
            <a:r>
              <a:rPr sz="1867" dirty="0">
                <a:solidFill>
                  <a:srgbClr val="0C0C0C"/>
                </a:solidFill>
                <a:cs typeface="Arial"/>
              </a:rPr>
              <a:t>me</a:t>
            </a:r>
            <a:r>
              <a:rPr sz="1867" spc="-8" dirty="0">
                <a:solidFill>
                  <a:srgbClr val="0C0C0C"/>
                </a:solidFill>
                <a:cs typeface="Arial"/>
              </a:rPr>
              <a:t>n</a:t>
            </a:r>
            <a:r>
              <a:rPr sz="1867" dirty="0">
                <a:solidFill>
                  <a:srgbClr val="0C0C0C"/>
                </a:solidFill>
                <a:cs typeface="Arial"/>
              </a:rPr>
              <a:t>ted</a:t>
            </a:r>
            <a:r>
              <a:rPr sz="1867" spc="-8" dirty="0">
                <a:solidFill>
                  <a:srgbClr val="0C0C0C"/>
                </a:solidFill>
                <a:cs typeface="Arial"/>
              </a:rPr>
              <a:t> </a:t>
            </a:r>
            <a:r>
              <a:rPr sz="1867" spc="4" dirty="0">
                <a:solidFill>
                  <a:srgbClr val="0C0C0C"/>
                </a:solidFill>
                <a:cs typeface="Arial"/>
              </a:rPr>
              <a:t>b</a:t>
            </a:r>
            <a:r>
              <a:rPr sz="1867" dirty="0">
                <a:solidFill>
                  <a:srgbClr val="0C0C0C"/>
                </a:solidFill>
                <a:cs typeface="Arial"/>
              </a:rPr>
              <a:t>y</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App</a:t>
            </a:r>
            <a:r>
              <a:rPr sz="1600" dirty="0">
                <a:solidFill>
                  <a:srgbClr val="0C0C0C"/>
                </a:solidFill>
                <a:cs typeface="Arial"/>
              </a:rPr>
              <a:t>l</a:t>
            </a:r>
            <a:r>
              <a:rPr sz="1600" spc="-8" dirty="0">
                <a:solidFill>
                  <a:srgbClr val="0C0C0C"/>
                </a:solidFill>
                <a:cs typeface="Arial"/>
              </a:rPr>
              <a:t>e,</a:t>
            </a:r>
            <a:r>
              <a:rPr sz="1600" spc="-4" dirty="0">
                <a:solidFill>
                  <a:srgbClr val="0C0C0C"/>
                </a:solidFill>
                <a:cs typeface="Arial"/>
              </a:rPr>
              <a:t> </a:t>
            </a:r>
            <a:r>
              <a:rPr sz="1600" spc="-11" dirty="0">
                <a:solidFill>
                  <a:srgbClr val="0C0C0C"/>
                </a:solidFill>
                <a:cs typeface="Arial"/>
              </a:rPr>
              <a:t>A</a:t>
            </a:r>
            <a:r>
              <a:rPr sz="1600" spc="-8" dirty="0">
                <a:solidFill>
                  <a:srgbClr val="0C0C0C"/>
                </a:solidFill>
                <a:cs typeface="Arial"/>
              </a:rPr>
              <a:t>MD,</a:t>
            </a:r>
            <a:r>
              <a:rPr sz="1600" spc="-4" dirty="0">
                <a:solidFill>
                  <a:srgbClr val="0C0C0C"/>
                </a:solidFill>
                <a:cs typeface="Arial"/>
              </a:rPr>
              <a:t> </a:t>
            </a:r>
            <a:r>
              <a:rPr sz="1600" spc="-11" dirty="0">
                <a:solidFill>
                  <a:srgbClr val="0C0C0C"/>
                </a:solidFill>
                <a:cs typeface="Arial"/>
              </a:rPr>
              <a:t>X</a:t>
            </a:r>
            <a:r>
              <a:rPr sz="1600" dirty="0">
                <a:solidFill>
                  <a:srgbClr val="0C0C0C"/>
                </a:solidFill>
                <a:cs typeface="Arial"/>
              </a:rPr>
              <a:t>i</a:t>
            </a:r>
            <a:r>
              <a:rPr sz="1600" spc="-4" dirty="0">
                <a:solidFill>
                  <a:srgbClr val="0C0C0C"/>
                </a:solidFill>
                <a:cs typeface="Arial"/>
              </a:rPr>
              <a:t>l</a:t>
            </a:r>
            <a:r>
              <a:rPr sz="1600" spc="-11" dirty="0">
                <a:solidFill>
                  <a:srgbClr val="0C0C0C"/>
                </a:solidFill>
                <a:cs typeface="Arial"/>
              </a:rPr>
              <a:t>i</a:t>
            </a:r>
            <a:r>
              <a:rPr sz="1600" spc="-8" dirty="0">
                <a:solidFill>
                  <a:srgbClr val="0C0C0C"/>
                </a:solidFill>
                <a:cs typeface="Arial"/>
              </a:rPr>
              <a:t>n</a:t>
            </a:r>
            <a:r>
              <a:rPr sz="1600" spc="-11" dirty="0">
                <a:solidFill>
                  <a:srgbClr val="0C0C0C"/>
                </a:solidFill>
                <a:cs typeface="Arial"/>
              </a:rPr>
              <a:t>x</a:t>
            </a:r>
            <a:r>
              <a:rPr sz="1600" spc="-4" dirty="0">
                <a:solidFill>
                  <a:srgbClr val="0C0C0C"/>
                </a:solidFill>
                <a:cs typeface="Arial"/>
              </a:rPr>
              <a:t>, </a:t>
            </a:r>
            <a:r>
              <a:rPr sz="1600" spc="-8" dirty="0">
                <a:solidFill>
                  <a:srgbClr val="0C0C0C"/>
                </a:solidFill>
                <a:cs typeface="Arial"/>
              </a:rPr>
              <a:t>Inte</a:t>
            </a:r>
            <a:r>
              <a:rPr sz="1600" dirty="0">
                <a:solidFill>
                  <a:srgbClr val="0C0C0C"/>
                </a:solidFill>
                <a:cs typeface="Arial"/>
              </a:rPr>
              <a:t>l</a:t>
            </a:r>
            <a:r>
              <a:rPr sz="1600" spc="-4" dirty="0">
                <a:solidFill>
                  <a:srgbClr val="0C0C0C"/>
                </a:solidFill>
                <a:cs typeface="Arial"/>
              </a:rPr>
              <a:t>, </a:t>
            </a:r>
            <a:r>
              <a:rPr sz="1600" spc="-8" dirty="0">
                <a:solidFill>
                  <a:srgbClr val="0C0C0C"/>
                </a:solidFill>
                <a:cs typeface="Arial"/>
              </a:rPr>
              <a:t>ARM,</a:t>
            </a:r>
            <a:r>
              <a:rPr sz="1600" spc="8" dirty="0">
                <a:solidFill>
                  <a:srgbClr val="0C0C0C"/>
                </a:solidFill>
                <a:cs typeface="Arial"/>
              </a:rPr>
              <a:t> </a:t>
            </a:r>
            <a:r>
              <a:rPr sz="1600" spc="-8" dirty="0">
                <a:solidFill>
                  <a:srgbClr val="0C0C0C"/>
                </a:solidFill>
                <a:cs typeface="Arial"/>
              </a:rPr>
              <a:t>Nvidia,</a:t>
            </a:r>
            <a:r>
              <a:rPr sz="1600" spc="11" dirty="0">
                <a:solidFill>
                  <a:srgbClr val="0C0C0C"/>
                </a:solidFill>
                <a:cs typeface="Arial"/>
              </a:rPr>
              <a:t> </a:t>
            </a:r>
            <a:r>
              <a:rPr sz="1600" spc="-19" dirty="0">
                <a:solidFill>
                  <a:srgbClr val="0C0C0C"/>
                </a:solidFill>
                <a:cs typeface="Arial"/>
              </a:rPr>
              <a:t>Q</a:t>
            </a:r>
            <a:r>
              <a:rPr sz="1600" spc="-8" dirty="0">
                <a:solidFill>
                  <a:srgbClr val="0C0C0C"/>
                </a:solidFill>
                <a:cs typeface="Arial"/>
              </a:rPr>
              <a:t>ualcomm,</a:t>
            </a:r>
            <a:r>
              <a:rPr sz="1600" spc="-4" dirty="0">
                <a:solidFill>
                  <a:srgbClr val="0C0C0C"/>
                </a:solidFill>
                <a:cs typeface="Arial"/>
              </a:rPr>
              <a:t> </a:t>
            </a:r>
            <a:r>
              <a:rPr sz="1600" spc="-8" dirty="0">
                <a:solidFill>
                  <a:srgbClr val="0C0C0C"/>
                </a:solidFill>
                <a:cs typeface="Arial"/>
              </a:rPr>
              <a:t>et</a:t>
            </a:r>
            <a:r>
              <a:rPr sz="1600" spc="-4" dirty="0">
                <a:solidFill>
                  <a:srgbClr val="0C0C0C"/>
                </a:solidFill>
                <a:cs typeface="Arial"/>
              </a:rPr>
              <a:t>c.</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Many</a:t>
            </a:r>
            <a:r>
              <a:rPr sz="1867" spc="-8" dirty="0">
                <a:solidFill>
                  <a:srgbClr val="0C0C0C"/>
                </a:solidFill>
                <a:cs typeface="Arial"/>
              </a:rPr>
              <a:t> </a:t>
            </a:r>
            <a:r>
              <a:rPr sz="1867" dirty="0">
                <a:solidFill>
                  <a:srgbClr val="0C0C0C"/>
                </a:solidFill>
                <a:cs typeface="Arial"/>
              </a:rPr>
              <a:t>com</a:t>
            </a:r>
            <a:r>
              <a:rPr sz="1867" spc="4" dirty="0">
                <a:solidFill>
                  <a:srgbClr val="0C0C0C"/>
                </a:solidFill>
                <a:cs typeface="Arial"/>
              </a:rPr>
              <a:t>p</a:t>
            </a:r>
            <a:r>
              <a:rPr sz="1867" dirty="0">
                <a:solidFill>
                  <a:srgbClr val="0C0C0C"/>
                </a:solidFill>
                <a:cs typeface="Arial"/>
              </a:rPr>
              <a:t>an</a:t>
            </a:r>
            <a:r>
              <a:rPr sz="1867" spc="4" dirty="0">
                <a:solidFill>
                  <a:srgbClr val="0C0C0C"/>
                </a:solidFill>
                <a:cs typeface="Arial"/>
              </a:rPr>
              <a:t>i</a:t>
            </a:r>
            <a:r>
              <a:rPr sz="1867" dirty="0">
                <a:solidFill>
                  <a:srgbClr val="0C0C0C"/>
                </a:solidFill>
                <a:cs typeface="Arial"/>
              </a:rPr>
              <a:t>es </a:t>
            </a:r>
            <a:r>
              <a:rPr sz="1867" spc="-8" dirty="0">
                <a:solidFill>
                  <a:srgbClr val="0C0C0C"/>
                </a:solidFill>
                <a:cs typeface="Arial"/>
              </a:rPr>
              <a:t>d</a:t>
            </a:r>
            <a:r>
              <a:rPr sz="1867" dirty="0">
                <a:solidFill>
                  <a:srgbClr val="0C0C0C"/>
                </a:solidFill>
                <a:cs typeface="Arial"/>
              </a:rPr>
              <a:t>evelop</a:t>
            </a:r>
            <a:r>
              <a:rPr sz="1867" spc="-8" dirty="0">
                <a:solidFill>
                  <a:srgbClr val="0C0C0C"/>
                </a:solidFill>
                <a:cs typeface="Arial"/>
              </a:rPr>
              <a:t>i</a:t>
            </a:r>
            <a:r>
              <a:rPr sz="1867" spc="4" dirty="0">
                <a:solidFill>
                  <a:srgbClr val="0C0C0C"/>
                </a:solidFill>
                <a:cs typeface="Arial"/>
              </a:rPr>
              <a:t>n</a:t>
            </a:r>
            <a:r>
              <a:rPr sz="1867" dirty="0">
                <a:solidFill>
                  <a:srgbClr val="0C0C0C"/>
                </a:solidFill>
                <a:cs typeface="Arial"/>
              </a:rPr>
              <a:t>g </a:t>
            </a:r>
            <a:r>
              <a:rPr sz="1867" spc="-8" dirty="0">
                <a:solidFill>
                  <a:srgbClr val="0C0C0C"/>
                </a:solidFill>
                <a:cs typeface="Arial"/>
              </a:rPr>
              <a:t>a</a:t>
            </a:r>
            <a:r>
              <a:rPr sz="1867" dirty="0">
                <a:solidFill>
                  <a:srgbClr val="0C0C0C"/>
                </a:solidFill>
                <a:cs typeface="Arial"/>
              </a:rPr>
              <a:t>pplic</a:t>
            </a:r>
            <a:r>
              <a:rPr sz="1867" spc="-8" dirty="0">
                <a:solidFill>
                  <a:srgbClr val="0C0C0C"/>
                </a:solidFill>
                <a:cs typeface="Arial"/>
              </a:rPr>
              <a:t>a</a:t>
            </a:r>
            <a:r>
              <a:rPr sz="1867" dirty="0">
                <a:solidFill>
                  <a:srgbClr val="0C0C0C"/>
                </a:solidFill>
                <a:cs typeface="Arial"/>
              </a:rPr>
              <a:t>t</a:t>
            </a:r>
            <a:r>
              <a:rPr sz="1867" spc="8" dirty="0">
                <a:solidFill>
                  <a:srgbClr val="0C0C0C"/>
                </a:solidFill>
                <a:cs typeface="Arial"/>
              </a:rPr>
              <a:t>i</a:t>
            </a:r>
            <a:r>
              <a:rPr sz="1867" dirty="0">
                <a:solidFill>
                  <a:srgbClr val="0C0C0C"/>
                </a:solidFill>
                <a:cs typeface="Arial"/>
              </a:rPr>
              <a:t>o</a:t>
            </a:r>
            <a:r>
              <a:rPr sz="1867" spc="-8" dirty="0">
                <a:solidFill>
                  <a:srgbClr val="0C0C0C"/>
                </a:solidFill>
                <a:cs typeface="Arial"/>
              </a:rPr>
              <a:t>n</a:t>
            </a:r>
            <a:r>
              <a:rPr sz="1867" dirty="0">
                <a:solidFill>
                  <a:srgbClr val="0C0C0C"/>
                </a:solidFill>
                <a:cs typeface="Arial"/>
              </a:rPr>
              <a:t>s</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Image, video,</a:t>
            </a:r>
            <a:r>
              <a:rPr sz="1600" spc="-4" dirty="0">
                <a:solidFill>
                  <a:srgbClr val="0C0C0C"/>
                </a:solidFill>
                <a:cs typeface="Arial"/>
              </a:rPr>
              <a:t> </a:t>
            </a:r>
            <a:r>
              <a:rPr sz="1600" spc="-8" dirty="0">
                <a:solidFill>
                  <a:srgbClr val="0C0C0C"/>
                </a:solidFill>
                <a:cs typeface="Arial"/>
              </a:rPr>
              <a:t>a</a:t>
            </a:r>
            <a:r>
              <a:rPr sz="1600" dirty="0">
                <a:solidFill>
                  <a:srgbClr val="0C0C0C"/>
                </a:solidFill>
                <a:cs typeface="Arial"/>
              </a:rPr>
              <a:t>u</a:t>
            </a:r>
            <a:r>
              <a:rPr sz="1600" spc="-8" dirty="0">
                <a:solidFill>
                  <a:srgbClr val="0C0C0C"/>
                </a:solidFill>
                <a:cs typeface="Arial"/>
              </a:rPr>
              <a:t>dio</a:t>
            </a:r>
            <a:r>
              <a:rPr sz="1600" spc="-4" dirty="0">
                <a:solidFill>
                  <a:srgbClr val="0C0C0C"/>
                </a:solidFill>
                <a:cs typeface="Arial"/>
              </a:rPr>
              <a:t> </a:t>
            </a:r>
            <a:r>
              <a:rPr sz="1600" spc="-8" dirty="0">
                <a:solidFill>
                  <a:srgbClr val="0C0C0C"/>
                </a:solidFill>
                <a:cs typeface="Arial"/>
              </a:rPr>
              <a:t>processing,</a:t>
            </a:r>
            <a:r>
              <a:rPr sz="1600" spc="-4" dirty="0">
                <a:solidFill>
                  <a:srgbClr val="0C0C0C"/>
                </a:solidFill>
                <a:cs typeface="Arial"/>
              </a:rPr>
              <a:t> s</a:t>
            </a:r>
            <a:r>
              <a:rPr sz="1600" spc="-8" dirty="0">
                <a:solidFill>
                  <a:srgbClr val="0C0C0C"/>
                </a:solidFill>
                <a:cs typeface="Arial"/>
              </a:rPr>
              <a:t>cient</a:t>
            </a:r>
            <a:r>
              <a:rPr sz="1600" dirty="0">
                <a:solidFill>
                  <a:srgbClr val="0C0C0C"/>
                </a:solidFill>
                <a:cs typeface="Arial"/>
              </a:rPr>
              <a:t>i</a:t>
            </a:r>
            <a:r>
              <a:rPr sz="1600" spc="-8" dirty="0">
                <a:solidFill>
                  <a:srgbClr val="0C0C0C"/>
                </a:solidFill>
                <a:cs typeface="Arial"/>
              </a:rPr>
              <a:t>fic calcula</a:t>
            </a:r>
            <a:r>
              <a:rPr sz="1600" spc="-15" dirty="0">
                <a:solidFill>
                  <a:srgbClr val="0C0C0C"/>
                </a:solidFill>
                <a:cs typeface="Arial"/>
              </a:rPr>
              <a:t>t</a:t>
            </a:r>
            <a:r>
              <a:rPr sz="1600" spc="-11" dirty="0">
                <a:solidFill>
                  <a:srgbClr val="0C0C0C"/>
                </a:solidFill>
                <a:cs typeface="Arial"/>
              </a:rPr>
              <a:t>i</a:t>
            </a:r>
            <a:r>
              <a:rPr sz="1600" spc="-8" dirty="0">
                <a:solidFill>
                  <a:srgbClr val="0C0C0C"/>
                </a:solidFill>
                <a:cs typeface="Arial"/>
              </a:rPr>
              <a:t>on</a:t>
            </a:r>
            <a:r>
              <a:rPr sz="1600" spc="-4" dirty="0">
                <a:solidFill>
                  <a:srgbClr val="0C0C0C"/>
                </a:solidFill>
                <a:cs typeface="Arial"/>
              </a:rPr>
              <a:t>s, </a:t>
            </a:r>
            <a:r>
              <a:rPr sz="1600" spc="-11" dirty="0">
                <a:solidFill>
                  <a:srgbClr val="0C0C0C"/>
                </a:solidFill>
                <a:cs typeface="Arial"/>
              </a:rPr>
              <a:t>med</a:t>
            </a:r>
            <a:r>
              <a:rPr sz="1600" dirty="0">
                <a:solidFill>
                  <a:srgbClr val="0C0C0C"/>
                </a:solidFill>
                <a:cs typeface="Arial"/>
              </a:rPr>
              <a:t>i</a:t>
            </a:r>
            <a:r>
              <a:rPr sz="1600" spc="-8" dirty="0">
                <a:solidFill>
                  <a:srgbClr val="0C0C0C"/>
                </a:solidFill>
                <a:cs typeface="Arial"/>
              </a:rPr>
              <a:t>cal</a:t>
            </a:r>
            <a:r>
              <a:rPr sz="1600" dirty="0">
                <a:solidFill>
                  <a:srgbClr val="0C0C0C"/>
                </a:solidFill>
                <a:cs typeface="Arial"/>
              </a:rPr>
              <a:t> </a:t>
            </a:r>
            <a:r>
              <a:rPr sz="1600" spc="-8" dirty="0">
                <a:solidFill>
                  <a:srgbClr val="0C0C0C"/>
                </a:solidFill>
                <a:cs typeface="Arial"/>
              </a:rPr>
              <a:t>im</a:t>
            </a:r>
            <a:r>
              <a:rPr sz="1600" spc="-15" dirty="0">
                <a:solidFill>
                  <a:srgbClr val="0C0C0C"/>
                </a:solidFill>
                <a:cs typeface="Arial"/>
              </a:rPr>
              <a:t>a</a:t>
            </a:r>
            <a:r>
              <a:rPr sz="1600" spc="-8" dirty="0">
                <a:solidFill>
                  <a:srgbClr val="0C0C0C"/>
                </a:solidFill>
                <a:cs typeface="Arial"/>
              </a:rPr>
              <a:t>ging,</a:t>
            </a:r>
            <a:r>
              <a:rPr sz="1600" spc="-4" dirty="0">
                <a:solidFill>
                  <a:srgbClr val="0C0C0C"/>
                </a:solidFill>
                <a:cs typeface="Arial"/>
              </a:rPr>
              <a:t> </a:t>
            </a:r>
            <a:r>
              <a:rPr sz="1600" spc="-8" dirty="0">
                <a:solidFill>
                  <a:srgbClr val="0C0C0C"/>
                </a:solidFill>
                <a:cs typeface="Arial"/>
              </a:rPr>
              <a:t>and</a:t>
            </a:r>
            <a:r>
              <a:rPr sz="1600" spc="-4" dirty="0">
                <a:solidFill>
                  <a:srgbClr val="0C0C0C"/>
                </a:solidFill>
                <a:cs typeface="Arial"/>
              </a:rPr>
              <a:t> </a:t>
            </a:r>
            <a:r>
              <a:rPr sz="1600" spc="-11" dirty="0">
                <a:solidFill>
                  <a:srgbClr val="0C0C0C"/>
                </a:solidFill>
                <a:cs typeface="Arial"/>
              </a:rPr>
              <a:t>mo</a:t>
            </a:r>
            <a:r>
              <a:rPr sz="1600" spc="-4" dirty="0">
                <a:solidFill>
                  <a:srgbClr val="0C0C0C"/>
                </a:solidFill>
                <a:cs typeface="Arial"/>
              </a:rPr>
              <a:t>r</a:t>
            </a:r>
            <a:r>
              <a:rPr sz="1600" spc="-8" dirty="0">
                <a:solidFill>
                  <a:srgbClr val="0C0C0C"/>
                </a:solidFill>
                <a:cs typeface="Arial"/>
              </a:rPr>
              <a:t>e</a:t>
            </a:r>
            <a:endParaRPr sz="1600" dirty="0">
              <a:cs typeface="Arial"/>
            </a:endParaRPr>
          </a:p>
        </p:txBody>
      </p:sp>
      <p:sp>
        <p:nvSpPr>
          <p:cNvPr id="3" name="object 3"/>
          <p:cNvSpPr/>
          <p:nvPr/>
        </p:nvSpPr>
        <p:spPr>
          <a:xfrm>
            <a:off x="8548157" y="2222844"/>
            <a:ext cx="2477348" cy="2412312"/>
          </a:xfrm>
          <a:prstGeom prst="rect">
            <a:avLst/>
          </a:prstGeom>
          <a:blipFill>
            <a:blip r:embed="rId3" cstate="print"/>
            <a:stretch>
              <a:fillRect/>
            </a:stretch>
          </a:blipFill>
        </p:spPr>
        <p:txBody>
          <a:bodyPr wrap="square" lIns="0" tIns="0" rIns="0" bIns="0" rtlCol="0"/>
          <a:lstStyle/>
          <a:p>
            <a:endParaRPr sz="1351"/>
          </a:p>
        </p:txBody>
      </p:sp>
      <p:sp>
        <p:nvSpPr>
          <p:cNvPr id="4" name="object 4"/>
          <p:cNvSpPr txBox="1">
            <a:spLocks noGrp="1"/>
          </p:cNvSpPr>
          <p:nvPr>
            <p:ph type="title"/>
          </p:nvPr>
        </p:nvSpPr>
        <p:spPr>
          <a:xfrm>
            <a:off x="528321" y="530072"/>
            <a:ext cx="10819232"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0909"/>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ct val="100000"/>
              </a:lnSpc>
            </a:pPr>
            <a:r>
              <a:rPr sz="133" i="1" spc="-4" dirty="0">
                <a:solidFill>
                  <a:srgbClr val="F01212"/>
                </a:solidFill>
                <a:latin typeface="Arial"/>
                <a:cs typeface="Arial"/>
              </a:rPr>
              <a:t>9</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2B08FF15-374A-4DAD-BE5C-C22DF686FEA8}"/>
              </a:ext>
            </a:extLst>
          </p:cNvPr>
          <p:cNvSpPr>
            <a:spLocks noGrp="1"/>
          </p:cNvSpPr>
          <p:nvPr>
            <p:ph type="ftr" sz="quarter" idx="11"/>
          </p:nvPr>
        </p:nvSpPr>
        <p:spPr>
          <a:xfrm>
            <a:off x="4038600" y="6421390"/>
            <a:ext cx="4114800" cy="365125"/>
          </a:xfrm>
        </p:spPr>
        <p:txBody>
          <a:bodyPr/>
          <a:lstStyle/>
          <a:p>
            <a:r>
              <a:rPr lang="en-US"/>
              <a:t>© Copyright 2020 Adiuvo Engineering &amp; Training, Ltd.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3292" y="1524947"/>
            <a:ext cx="9036951" cy="2348117"/>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697285" y="3996420"/>
            <a:ext cx="7936864" cy="2236574"/>
          </a:xfrm>
          <a:prstGeom prst="rect">
            <a:avLst/>
          </a:prstGeom>
        </p:spPr>
        <p:txBody>
          <a:bodyPr vert="horz" wrap="square" lIns="0" tIns="0" rIns="0" bIns="0" rtlCol="0">
            <a:spAutoFit/>
          </a:bodyPr>
          <a:lstStyle/>
          <a:p>
            <a:pPr marR="2599307"/>
            <a:r>
              <a:rPr sz="3733" dirty="0">
                <a:solidFill>
                  <a:schemeClr val="accent2"/>
                </a:solidFill>
                <a:cs typeface="Arial"/>
              </a:rPr>
              <a:t>Pla</a:t>
            </a:r>
            <a:r>
              <a:rPr sz="3733" spc="-8" dirty="0">
                <a:solidFill>
                  <a:schemeClr val="accent2"/>
                </a:solidFill>
                <a:cs typeface="Arial"/>
              </a:rPr>
              <a:t>t</a:t>
            </a:r>
            <a:r>
              <a:rPr sz="3733" dirty="0">
                <a:solidFill>
                  <a:schemeClr val="accent2"/>
                </a:solidFill>
                <a:cs typeface="Arial"/>
              </a:rPr>
              <a:t>form </a:t>
            </a:r>
            <a:r>
              <a:rPr sz="3733" spc="-8" dirty="0">
                <a:solidFill>
                  <a:schemeClr val="accent2"/>
                </a:solidFill>
                <a:cs typeface="Arial"/>
              </a:rPr>
              <a:t>m</a:t>
            </a:r>
            <a:r>
              <a:rPr sz="3733" dirty="0">
                <a:solidFill>
                  <a:schemeClr val="accent2"/>
                </a:solidFill>
                <a:cs typeface="Arial"/>
              </a:rPr>
              <a:t>o</a:t>
            </a:r>
            <a:r>
              <a:rPr sz="3733" spc="-8" dirty="0">
                <a:solidFill>
                  <a:schemeClr val="accent2"/>
                </a:solidFill>
                <a:cs typeface="Arial"/>
              </a:rPr>
              <a:t>d</a:t>
            </a:r>
            <a:r>
              <a:rPr sz="3733" dirty="0">
                <a:solidFill>
                  <a:schemeClr val="accent2"/>
                </a:solidFill>
                <a:cs typeface="Arial"/>
              </a:rPr>
              <a:t>el</a:t>
            </a:r>
          </a:p>
          <a:p>
            <a:pPr marL="455283" indent="-171446">
              <a:spcBef>
                <a:spcPts val="159"/>
              </a:spcBef>
              <a:buClr>
                <a:srgbClr val="0C0C0C"/>
              </a:buClr>
              <a:buFont typeface="Arial"/>
              <a:buChar char="–"/>
              <a:tabLst>
                <a:tab pos="455283" algn="l"/>
              </a:tabLst>
            </a:pPr>
            <a:r>
              <a:rPr sz="2667" dirty="0">
                <a:solidFill>
                  <a:schemeClr val="accent2"/>
                </a:solidFill>
                <a:cs typeface="Arial"/>
              </a:rPr>
              <a:t>D</a:t>
            </a:r>
            <a:r>
              <a:rPr sz="2667" spc="-8" dirty="0">
                <a:solidFill>
                  <a:schemeClr val="accent2"/>
                </a:solidFill>
                <a:cs typeface="Arial"/>
              </a:rPr>
              <a:t>e</a:t>
            </a:r>
            <a:r>
              <a:rPr sz="2667" dirty="0">
                <a:solidFill>
                  <a:schemeClr val="accent2"/>
                </a:solidFill>
                <a:cs typeface="Arial"/>
              </a:rPr>
              <a:t>fi</a:t>
            </a:r>
            <a:r>
              <a:rPr sz="2667" spc="4" dirty="0">
                <a:solidFill>
                  <a:schemeClr val="accent2"/>
                </a:solidFill>
                <a:cs typeface="Arial"/>
              </a:rPr>
              <a:t>n</a:t>
            </a:r>
            <a:r>
              <a:rPr sz="2667" dirty="0">
                <a:solidFill>
                  <a:schemeClr val="accent2"/>
                </a:solidFill>
                <a:cs typeface="Arial"/>
              </a:rPr>
              <a:t>es r</a:t>
            </a:r>
            <a:r>
              <a:rPr sz="2667" spc="-8" dirty="0">
                <a:solidFill>
                  <a:schemeClr val="accent2"/>
                </a:solidFill>
                <a:cs typeface="Arial"/>
              </a:rPr>
              <a:t>e</a:t>
            </a:r>
            <a:r>
              <a:rPr sz="2667" dirty="0">
                <a:solidFill>
                  <a:schemeClr val="accent2"/>
                </a:solidFill>
                <a:cs typeface="Arial"/>
              </a:rPr>
              <a:t>p</a:t>
            </a:r>
            <a:r>
              <a:rPr sz="2667" spc="4" dirty="0">
                <a:solidFill>
                  <a:schemeClr val="accent2"/>
                </a:solidFill>
                <a:cs typeface="Arial"/>
              </a:rPr>
              <a:t>r</a:t>
            </a:r>
            <a:r>
              <a:rPr sz="2667" dirty="0">
                <a:solidFill>
                  <a:schemeClr val="accent2"/>
                </a:solidFill>
                <a:cs typeface="Arial"/>
              </a:rPr>
              <a:t>e</a:t>
            </a:r>
            <a:r>
              <a:rPr sz="2667" spc="4" dirty="0">
                <a:solidFill>
                  <a:schemeClr val="accent2"/>
                </a:solidFill>
                <a:cs typeface="Arial"/>
              </a:rPr>
              <a:t>s</a:t>
            </a:r>
            <a:r>
              <a:rPr sz="2667" dirty="0">
                <a:solidFill>
                  <a:schemeClr val="accent2"/>
                </a:solidFill>
                <a:cs typeface="Arial"/>
              </a:rPr>
              <a:t>e</a:t>
            </a:r>
            <a:r>
              <a:rPr sz="2667" spc="-8" dirty="0">
                <a:solidFill>
                  <a:schemeClr val="accent2"/>
                </a:solidFill>
                <a:cs typeface="Arial"/>
              </a:rPr>
              <a:t>n</a:t>
            </a:r>
            <a:r>
              <a:rPr sz="2667" dirty="0">
                <a:solidFill>
                  <a:schemeClr val="accent2"/>
                </a:solidFill>
                <a:cs typeface="Arial"/>
              </a:rPr>
              <a:t>tation </a:t>
            </a:r>
            <a:r>
              <a:rPr sz="2667" spc="-8" dirty="0">
                <a:solidFill>
                  <a:schemeClr val="accent2"/>
                </a:solidFill>
                <a:cs typeface="Arial"/>
              </a:rPr>
              <a:t>o</a:t>
            </a:r>
            <a:r>
              <a:rPr sz="2667" dirty="0">
                <a:solidFill>
                  <a:schemeClr val="accent2"/>
                </a:solidFill>
                <a:cs typeface="Arial"/>
              </a:rPr>
              <a:t>f</a:t>
            </a:r>
            <a:r>
              <a:rPr sz="2667" spc="11" dirty="0">
                <a:solidFill>
                  <a:schemeClr val="accent2"/>
                </a:solidFill>
                <a:cs typeface="Arial"/>
              </a:rPr>
              <a:t> </a:t>
            </a:r>
            <a:r>
              <a:rPr sz="2667" dirty="0">
                <a:solidFill>
                  <a:schemeClr val="accent2"/>
                </a:solidFill>
                <a:cs typeface="Arial"/>
              </a:rPr>
              <a:t>A</a:t>
            </a:r>
            <a:r>
              <a:rPr sz="2667" spc="4" dirty="0">
                <a:solidFill>
                  <a:schemeClr val="accent2"/>
                </a:solidFill>
                <a:cs typeface="Arial"/>
              </a:rPr>
              <a:t>N</a:t>
            </a:r>
            <a:r>
              <a:rPr sz="2667" dirty="0">
                <a:solidFill>
                  <a:schemeClr val="accent2"/>
                </a:solidFill>
                <a:cs typeface="Arial"/>
              </a:rPr>
              <a:t>Y</a:t>
            </a:r>
            <a:r>
              <a:rPr sz="2667" spc="4" dirty="0">
                <a:solidFill>
                  <a:schemeClr val="accent2"/>
                </a:solidFill>
                <a:cs typeface="Arial"/>
              </a:rPr>
              <a:t> </a:t>
            </a:r>
            <a:r>
              <a:rPr sz="2667" dirty="0">
                <a:solidFill>
                  <a:schemeClr val="accent2"/>
                </a:solidFill>
                <a:cs typeface="Arial"/>
              </a:rPr>
              <a:t>p</a:t>
            </a:r>
            <a:r>
              <a:rPr sz="2667" spc="-8" dirty="0">
                <a:solidFill>
                  <a:schemeClr val="accent2"/>
                </a:solidFill>
                <a:cs typeface="Arial"/>
              </a:rPr>
              <a:t>l</a:t>
            </a:r>
            <a:r>
              <a:rPr sz="2667" dirty="0">
                <a:solidFill>
                  <a:schemeClr val="accent2"/>
                </a:solidFill>
                <a:cs typeface="Arial"/>
              </a:rPr>
              <a:t>atform</a:t>
            </a:r>
          </a:p>
          <a:p>
            <a:pPr marL="455283" indent="-171446">
              <a:spcBef>
                <a:spcPts val="161"/>
              </a:spcBef>
              <a:buClr>
                <a:srgbClr val="0C0C0C"/>
              </a:buClr>
              <a:buFont typeface="Arial"/>
              <a:buChar char="–"/>
              <a:tabLst>
                <a:tab pos="455283" algn="l"/>
              </a:tabLst>
            </a:pPr>
            <a:r>
              <a:rPr sz="2667" dirty="0">
                <a:solidFill>
                  <a:schemeClr val="accent2"/>
                </a:solidFill>
                <a:cs typeface="Arial"/>
              </a:rPr>
              <a:t>C</a:t>
            </a:r>
            <a:r>
              <a:rPr sz="2667" spc="-8" dirty="0">
                <a:solidFill>
                  <a:schemeClr val="accent2"/>
                </a:solidFill>
                <a:cs typeface="Arial"/>
              </a:rPr>
              <a:t>o</a:t>
            </a:r>
            <a:r>
              <a:rPr sz="2667" dirty="0">
                <a:solidFill>
                  <a:schemeClr val="accent2"/>
                </a:solidFill>
                <a:cs typeface="Arial"/>
              </a:rPr>
              <a:t>ntai</a:t>
            </a:r>
            <a:r>
              <a:rPr sz="2667" spc="-8" dirty="0">
                <a:solidFill>
                  <a:schemeClr val="accent2"/>
                </a:solidFill>
                <a:cs typeface="Arial"/>
              </a:rPr>
              <a:t>n</a:t>
            </a:r>
            <a:r>
              <a:rPr sz="2667" dirty="0">
                <a:solidFill>
                  <a:schemeClr val="accent2"/>
                </a:solidFill>
                <a:cs typeface="Arial"/>
              </a:rPr>
              <a:t>s</a:t>
            </a:r>
          </a:p>
          <a:p>
            <a:pPr marL="832465" lvl="1" indent="-171446">
              <a:spcBef>
                <a:spcPts val="165"/>
              </a:spcBef>
              <a:buClr>
                <a:srgbClr val="0C0C0C"/>
              </a:buClr>
              <a:buSzPct val="93750"/>
              <a:buFont typeface="Symbol"/>
              <a:buChar char=""/>
              <a:tabLst>
                <a:tab pos="832941" algn="l"/>
              </a:tabLst>
            </a:pPr>
            <a:r>
              <a:rPr sz="2400" spc="-11" dirty="0">
                <a:solidFill>
                  <a:schemeClr val="accent2"/>
                </a:solidFill>
                <a:cs typeface="Arial"/>
              </a:rPr>
              <a:t>S</a:t>
            </a:r>
            <a:r>
              <a:rPr sz="2400" dirty="0">
                <a:solidFill>
                  <a:schemeClr val="accent2"/>
                </a:solidFill>
                <a:cs typeface="Arial"/>
              </a:rPr>
              <a:t>i</a:t>
            </a:r>
            <a:r>
              <a:rPr sz="2400" spc="-8" dirty="0">
                <a:solidFill>
                  <a:schemeClr val="accent2"/>
                </a:solidFill>
                <a:cs typeface="Arial"/>
              </a:rPr>
              <a:t>ngle</a:t>
            </a:r>
            <a:r>
              <a:rPr sz="2400" dirty="0">
                <a:solidFill>
                  <a:schemeClr val="accent2"/>
                </a:solidFill>
                <a:cs typeface="Arial"/>
              </a:rPr>
              <a:t> </a:t>
            </a:r>
            <a:r>
              <a:rPr sz="2400" spc="-8" dirty="0">
                <a:solidFill>
                  <a:schemeClr val="accent2"/>
                </a:solidFill>
                <a:cs typeface="Arial"/>
              </a:rPr>
              <a:t>ho</a:t>
            </a:r>
            <a:r>
              <a:rPr sz="2400" spc="-4" dirty="0">
                <a:solidFill>
                  <a:schemeClr val="accent2"/>
                </a:solidFill>
                <a:cs typeface="Arial"/>
              </a:rPr>
              <a:t>st</a:t>
            </a:r>
            <a:endParaRPr sz="2400"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400" spc="-19" dirty="0">
                <a:solidFill>
                  <a:schemeClr val="accent2"/>
                </a:solidFill>
                <a:cs typeface="Arial"/>
              </a:rPr>
              <a:t>O</a:t>
            </a:r>
            <a:r>
              <a:rPr sz="2400" spc="-8" dirty="0">
                <a:solidFill>
                  <a:schemeClr val="accent2"/>
                </a:solidFill>
                <a:cs typeface="Arial"/>
              </a:rPr>
              <a:t>ne</a:t>
            </a:r>
            <a:r>
              <a:rPr sz="2400" spc="-4" dirty="0">
                <a:solidFill>
                  <a:schemeClr val="accent2"/>
                </a:solidFill>
                <a:cs typeface="Arial"/>
              </a:rPr>
              <a:t> </a:t>
            </a:r>
            <a:r>
              <a:rPr sz="2400" dirty="0">
                <a:solidFill>
                  <a:schemeClr val="accent2"/>
                </a:solidFill>
                <a:cs typeface="Arial"/>
              </a:rPr>
              <a:t>o</a:t>
            </a:r>
            <a:r>
              <a:rPr sz="2400" spc="-8" dirty="0">
                <a:solidFill>
                  <a:schemeClr val="accent2"/>
                </a:solidFill>
                <a:cs typeface="Arial"/>
              </a:rPr>
              <a:t>r</a:t>
            </a:r>
            <a:r>
              <a:rPr sz="2400" spc="-4" dirty="0">
                <a:solidFill>
                  <a:schemeClr val="accent2"/>
                </a:solidFill>
                <a:cs typeface="Arial"/>
              </a:rPr>
              <a:t> </a:t>
            </a:r>
            <a:r>
              <a:rPr sz="2400" spc="-8" dirty="0">
                <a:solidFill>
                  <a:schemeClr val="accent2"/>
                </a:solidFill>
                <a:cs typeface="Arial"/>
              </a:rPr>
              <a:t>more</a:t>
            </a:r>
            <a:r>
              <a:rPr sz="2400" spc="8" dirty="0">
                <a:solidFill>
                  <a:schemeClr val="accent2"/>
                </a:solidFill>
                <a:cs typeface="Arial"/>
              </a:rPr>
              <a:t> </a:t>
            </a:r>
            <a:r>
              <a:rPr sz="2400" spc="-19" dirty="0">
                <a:solidFill>
                  <a:schemeClr val="accent2"/>
                </a:solidFill>
                <a:cs typeface="Arial"/>
              </a:rPr>
              <a:t>O</a:t>
            </a:r>
            <a:r>
              <a:rPr sz="2400" dirty="0">
                <a:solidFill>
                  <a:schemeClr val="accent2"/>
                </a:solidFill>
                <a:cs typeface="Arial"/>
              </a:rPr>
              <a:t>p</a:t>
            </a:r>
            <a:r>
              <a:rPr sz="2400" spc="-8" dirty="0">
                <a:solidFill>
                  <a:schemeClr val="accent2"/>
                </a:solidFill>
                <a:cs typeface="Arial"/>
              </a:rPr>
              <a:t>enCL</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ices</a:t>
            </a:r>
            <a:r>
              <a:rPr sz="2400" spc="8" dirty="0">
                <a:solidFill>
                  <a:schemeClr val="accent2"/>
                </a:solidFill>
                <a:cs typeface="Arial"/>
              </a:rPr>
              <a:t> </a:t>
            </a:r>
            <a:r>
              <a:rPr sz="2400" spc="-8" dirty="0">
                <a:solidFill>
                  <a:schemeClr val="accent2"/>
                </a:solidFill>
                <a:cs typeface="Arial"/>
              </a:rPr>
              <a:t>(compute</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a:t>
            </a:r>
            <a:endParaRPr sz="2400" dirty="0">
              <a:solidFill>
                <a:schemeClr val="accent2"/>
              </a:solidFill>
              <a:cs typeface="Arial"/>
            </a:endParaRPr>
          </a:p>
        </p:txBody>
      </p:sp>
      <p:sp>
        <p:nvSpPr>
          <p:cNvPr id="4" name="object 4"/>
          <p:cNvSpPr txBox="1">
            <a:spLocks noGrp="1"/>
          </p:cNvSpPr>
          <p:nvPr>
            <p:ph type="title"/>
          </p:nvPr>
        </p:nvSpPr>
        <p:spPr>
          <a:xfrm>
            <a:off x="704428" y="285751"/>
            <a:ext cx="11011163"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567381B1-7C6D-438A-9D60-B3D2F51D9D7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4069" y="1173216"/>
            <a:ext cx="8051483"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318874" y="3323438"/>
            <a:ext cx="5790936"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230357" y="3378885"/>
            <a:ext cx="5790936" cy="2764475"/>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endParaRPr lang="en-US" sz="2133" b="1" dirty="0">
              <a:solidFill>
                <a:schemeClr val="accent2"/>
              </a:solidFill>
              <a:cs typeface="Arial"/>
            </a:endParaRPr>
          </a:p>
          <a:p>
            <a:pPr marL="9525">
              <a:lnSpc>
                <a:spcPts val="1759"/>
              </a:lnSpc>
            </a:pPr>
            <a:endParaRPr sz="2133" dirty="0">
              <a:solidFill>
                <a:schemeClr val="accent2"/>
              </a:solidFill>
              <a:cs typeface="Arial"/>
            </a:endParaRPr>
          </a:p>
          <a:p>
            <a:pPr marR="1119160">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lang="en-GB" sz="2133" spc="-8" dirty="0">
                <a:solidFill>
                  <a:schemeClr val="accent2"/>
                </a:solidFill>
                <a:cs typeface="Arial"/>
              </a:rPr>
              <a:t>accelerate,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582508" y="285751"/>
            <a:ext cx="1062280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6" name="object 6"/>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7" name="object 7"/>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2</a:t>
            </a:r>
            <a:endParaRPr sz="133">
              <a:latin typeface="Arial"/>
              <a:cs typeface="Arial"/>
            </a:endParaRP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2" name="Footer Placeholder 3">
            <a:extLst>
              <a:ext uri="{FF2B5EF4-FFF2-40B4-BE49-F238E27FC236}">
                <a16:creationId xmlns:a16="http://schemas.microsoft.com/office/drawing/2014/main" id="{C2835F3B-6567-4609-BD03-BF37680CCB0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375" y="1211423"/>
            <a:ext cx="8941077"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47639" y="3800325"/>
            <a:ext cx="5934552"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082191" y="3800371"/>
            <a:ext cx="5662243" cy="2533642"/>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p>
          <a:p>
            <a:pPr marR="1117731">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sz="2133" spc="-8" dirty="0">
                <a:solidFill>
                  <a:schemeClr val="accent2"/>
                </a:solidFill>
                <a:cs typeface="Arial"/>
              </a:rPr>
              <a:t>a</a:t>
            </a:r>
            <a:r>
              <a:rPr sz="2133" spc="-4" dirty="0">
                <a:solidFill>
                  <a:schemeClr val="accent2"/>
                </a:solidFill>
                <a:cs typeface="Arial"/>
              </a:rPr>
              <a:t>c</a:t>
            </a:r>
            <a:r>
              <a:rPr sz="2133" spc="-8" dirty="0">
                <a:solidFill>
                  <a:schemeClr val="accent2"/>
                </a:solidFill>
                <a:cs typeface="Arial"/>
              </a:rPr>
              <a:t>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616375" y="285751"/>
            <a:ext cx="1127304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3" name="Rectangle 12">
            <a:extLst>
              <a:ext uri="{FF2B5EF4-FFF2-40B4-BE49-F238E27FC236}">
                <a16:creationId xmlns:a16="http://schemas.microsoft.com/office/drawing/2014/main" id="{085B8F3C-3A9F-4B66-AB41-DD2C141E663E}"/>
              </a:ext>
            </a:extLst>
          </p:cNvPr>
          <p:cNvSpPr/>
          <p:nvPr/>
        </p:nvSpPr>
        <p:spPr>
          <a:xfrm>
            <a:off x="7545493" y="2736427"/>
            <a:ext cx="765387" cy="255317"/>
          </a:xfrm>
          <a:prstGeom prst="rect">
            <a:avLst/>
          </a:prstGeom>
          <a:solidFill>
            <a:schemeClr val="bg1"/>
          </a:solidFill>
          <a:ln>
            <a:noFill/>
          </a:ln>
        </p:spPr>
        <p:txBody>
          <a:bodyPr wrap="square" rtlCol="0" anchor="ctr" anchorCtr="0">
            <a:noAutofit/>
          </a:bodyPr>
          <a:lstStyle/>
          <a:p>
            <a:r>
              <a:rPr lang="en-US" sz="1600" b="1" dirty="0">
                <a:solidFill>
                  <a:srgbClr val="C00000"/>
                </a:solidFill>
              </a:rPr>
              <a:t>V++</a:t>
            </a:r>
            <a:endParaRPr lang="en-GB" sz="1600" b="1" dirty="0" err="1">
              <a:solidFill>
                <a:srgbClr val="C00000"/>
              </a:solidFill>
            </a:endParaRPr>
          </a:p>
        </p:txBody>
      </p:sp>
      <p:sp>
        <p:nvSpPr>
          <p:cNvPr id="14" name="Footer Placeholder 3">
            <a:extLst>
              <a:ext uri="{FF2B5EF4-FFF2-40B4-BE49-F238E27FC236}">
                <a16:creationId xmlns:a16="http://schemas.microsoft.com/office/drawing/2014/main" id="{1A66A592-0FDE-4072-90A9-A8F2D35E1980}"/>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9728" y="1425922"/>
            <a:ext cx="5530809" cy="1680558"/>
          </a:xfrm>
          <a:prstGeom prst="rect">
            <a:avLst/>
          </a:prstGeom>
        </p:spPr>
        <p:txBody>
          <a:bodyPr vert="horz" wrap="square" lIns="0" tIns="0" rIns="0" bIns="0" rtlCol="0">
            <a:spAutoFit/>
          </a:bodyPr>
          <a:lstStyle/>
          <a:p>
            <a:pPr marL="241083" marR="5075" indent="-228394">
              <a:lnSpc>
                <a:spcPts val="2288"/>
              </a:lnSpc>
            </a:pPr>
            <a:r>
              <a:rPr sz="1998" dirty="0">
                <a:solidFill>
                  <a:srgbClr val="0C0C0C"/>
                </a:solidFill>
                <a:latin typeface="Arial"/>
                <a:cs typeface="Arial"/>
              </a:rPr>
              <a:t>In</a:t>
            </a:r>
            <a:r>
              <a:rPr sz="1998" spc="-10" dirty="0">
                <a:solidFill>
                  <a:srgbClr val="0C0C0C"/>
                </a:solidFill>
                <a:latin typeface="Arial"/>
                <a:cs typeface="Arial"/>
              </a:rPr>
              <a:t>t</a:t>
            </a:r>
            <a:r>
              <a:rPr sz="1998" dirty="0">
                <a:solidFill>
                  <a:srgbClr val="0C0C0C"/>
                </a:solidFill>
                <a:latin typeface="Arial"/>
                <a:cs typeface="Arial"/>
              </a:rPr>
              <a:t>era</a:t>
            </a:r>
            <a:r>
              <a:rPr sz="1998" spc="5" dirty="0">
                <a:solidFill>
                  <a:srgbClr val="0C0C0C"/>
                </a:solidFill>
                <a:latin typeface="Arial"/>
                <a:cs typeface="Arial"/>
              </a:rPr>
              <a:t>c</a:t>
            </a:r>
            <a:r>
              <a:rPr sz="1998" dirty="0">
                <a:solidFill>
                  <a:srgbClr val="0C0C0C"/>
                </a:solidFill>
                <a:latin typeface="Arial"/>
                <a:cs typeface="Arial"/>
              </a:rPr>
              <a:t>ti</a:t>
            </a:r>
            <a:r>
              <a:rPr sz="1998" spc="-20" dirty="0">
                <a:solidFill>
                  <a:srgbClr val="0C0C0C"/>
                </a:solidFill>
                <a:latin typeface="Arial"/>
                <a:cs typeface="Arial"/>
              </a:rPr>
              <a:t>o</a:t>
            </a:r>
            <a:r>
              <a:rPr sz="1998" dirty="0">
                <a:solidFill>
                  <a:srgbClr val="0C0C0C"/>
                </a:solidFill>
                <a:latin typeface="Arial"/>
                <a:cs typeface="Arial"/>
              </a:rPr>
              <a:t>n b</a:t>
            </a:r>
            <a:r>
              <a:rPr sz="1998" spc="-15" dirty="0">
                <a:solidFill>
                  <a:srgbClr val="0C0C0C"/>
                </a:solidFill>
                <a:latin typeface="Arial"/>
                <a:cs typeface="Arial"/>
              </a:rPr>
              <a:t>e</a:t>
            </a:r>
            <a:r>
              <a:rPr sz="1998" dirty="0">
                <a:solidFill>
                  <a:srgbClr val="0C0C0C"/>
                </a:solidFill>
                <a:latin typeface="Arial"/>
                <a:cs typeface="Arial"/>
              </a:rPr>
              <a:t>tween </a:t>
            </a:r>
            <a:r>
              <a:rPr sz="1998" spc="-10" dirty="0">
                <a:solidFill>
                  <a:srgbClr val="0C0C0C"/>
                </a:solidFill>
                <a:latin typeface="Arial"/>
                <a:cs typeface="Arial"/>
              </a:rPr>
              <a:t>h</a:t>
            </a:r>
            <a:r>
              <a:rPr sz="1998" dirty="0">
                <a:solidFill>
                  <a:srgbClr val="0C0C0C"/>
                </a:solidFill>
                <a:latin typeface="Arial"/>
                <a:cs typeface="Arial"/>
              </a:rPr>
              <a:t>o</a:t>
            </a:r>
            <a:r>
              <a:rPr sz="1998" spc="5" dirty="0">
                <a:solidFill>
                  <a:srgbClr val="0C0C0C"/>
                </a:solidFill>
                <a:latin typeface="Arial"/>
                <a:cs typeface="Arial"/>
              </a:rPr>
              <a:t>s</a:t>
            </a:r>
            <a:r>
              <a:rPr sz="1998" dirty="0">
                <a:solidFill>
                  <a:srgbClr val="0C0C0C"/>
                </a:solidFill>
                <a:latin typeface="Arial"/>
                <a:cs typeface="Arial"/>
              </a:rPr>
              <a:t>t</a:t>
            </a:r>
            <a:r>
              <a:rPr sz="1998" spc="-10" dirty="0">
                <a:solidFill>
                  <a:srgbClr val="0C0C0C"/>
                </a:solidFill>
                <a:latin typeface="Arial"/>
                <a:cs typeface="Arial"/>
              </a:rPr>
              <a:t> a</a:t>
            </a:r>
            <a:r>
              <a:rPr sz="1998" dirty="0">
                <a:solidFill>
                  <a:srgbClr val="0C0C0C"/>
                </a:solidFill>
                <a:latin typeface="Arial"/>
                <a:cs typeface="Arial"/>
              </a:rPr>
              <a:t>nd device </a:t>
            </a:r>
            <a:r>
              <a:rPr sz="1998" spc="-15" dirty="0">
                <a:solidFill>
                  <a:srgbClr val="0C0C0C"/>
                </a:solidFill>
                <a:latin typeface="Arial"/>
                <a:cs typeface="Arial"/>
              </a:rPr>
              <a:t>o</a:t>
            </a:r>
            <a:r>
              <a:rPr sz="1998" dirty="0">
                <a:solidFill>
                  <a:srgbClr val="0C0C0C"/>
                </a:solidFill>
                <a:latin typeface="Arial"/>
                <a:cs typeface="Arial"/>
              </a:rPr>
              <a:t>c</a:t>
            </a:r>
            <a:r>
              <a:rPr sz="1998" spc="-15" dirty="0">
                <a:solidFill>
                  <a:srgbClr val="0C0C0C"/>
                </a:solidFill>
                <a:latin typeface="Arial"/>
                <a:cs typeface="Arial"/>
              </a:rPr>
              <a:t>c</a:t>
            </a:r>
            <a:r>
              <a:rPr sz="1998" dirty="0">
                <a:solidFill>
                  <a:srgbClr val="0C0C0C"/>
                </a:solidFill>
                <a:latin typeface="Arial"/>
                <a:cs typeface="Arial"/>
              </a:rPr>
              <a:t>urs via c</a:t>
            </a:r>
            <a:r>
              <a:rPr sz="1998" spc="5" dirty="0">
                <a:solidFill>
                  <a:srgbClr val="0C0C0C"/>
                </a:solidFill>
                <a:latin typeface="Arial"/>
                <a:cs typeface="Arial"/>
              </a:rPr>
              <a:t>o</a:t>
            </a:r>
            <a:r>
              <a:rPr sz="1998" dirty="0">
                <a:solidFill>
                  <a:srgbClr val="0C0C0C"/>
                </a:solidFill>
                <a:latin typeface="Arial"/>
                <a:cs typeface="Arial"/>
              </a:rPr>
              <a:t>m</a:t>
            </a:r>
            <a:r>
              <a:rPr sz="1998" spc="-15" dirty="0">
                <a:solidFill>
                  <a:srgbClr val="0C0C0C"/>
                </a:solidFill>
                <a:latin typeface="Arial"/>
                <a:cs typeface="Arial"/>
              </a:rPr>
              <a:t>m</a:t>
            </a:r>
            <a:r>
              <a:rPr sz="1998" dirty="0">
                <a:solidFill>
                  <a:srgbClr val="0C0C0C"/>
                </a:solidFill>
                <a:latin typeface="Arial"/>
                <a:cs typeface="Arial"/>
              </a:rPr>
              <a:t>and q</a:t>
            </a:r>
            <a:r>
              <a:rPr sz="1998" spc="-10" dirty="0">
                <a:solidFill>
                  <a:srgbClr val="0C0C0C"/>
                </a:solidFill>
                <a:latin typeface="Arial"/>
                <a:cs typeface="Arial"/>
              </a:rPr>
              <a:t>u</a:t>
            </a:r>
            <a:r>
              <a:rPr sz="1998" dirty="0">
                <a:solidFill>
                  <a:srgbClr val="0C0C0C"/>
                </a:solidFill>
                <a:latin typeface="Arial"/>
                <a:cs typeface="Arial"/>
              </a:rPr>
              <a:t>eu</a:t>
            </a:r>
            <a:r>
              <a:rPr sz="1998" spc="-10" dirty="0">
                <a:solidFill>
                  <a:srgbClr val="0C0C0C"/>
                </a:solidFill>
                <a:latin typeface="Arial"/>
                <a:cs typeface="Arial"/>
              </a:rPr>
              <a:t>e</a:t>
            </a:r>
            <a:r>
              <a:rPr sz="1998" dirty="0">
                <a:solidFill>
                  <a:srgbClr val="0C0C0C"/>
                </a:solidFill>
                <a:latin typeface="Arial"/>
                <a:cs typeface="Arial"/>
              </a:rPr>
              <a:t>s</a:t>
            </a:r>
            <a:endParaRPr sz="1998" dirty="0">
              <a:latin typeface="Arial"/>
              <a:cs typeface="Arial"/>
            </a:endParaRPr>
          </a:p>
          <a:p>
            <a:pPr marL="606514" indent="-228394">
              <a:spcBef>
                <a:spcPts val="165"/>
              </a:spcBef>
              <a:buClr>
                <a:srgbClr val="0C0C0C"/>
              </a:buClr>
              <a:buFont typeface="Arial"/>
              <a:buChar char="–"/>
              <a:tabLst>
                <a:tab pos="606514" algn="l"/>
              </a:tabLst>
            </a:pPr>
            <a:r>
              <a:rPr sz="1798" dirty="0">
                <a:solidFill>
                  <a:srgbClr val="0C0C0C"/>
                </a:solidFill>
                <a:latin typeface="Arial"/>
                <a:cs typeface="Arial"/>
              </a:rPr>
              <a:t>Cr</a:t>
            </a:r>
            <a:r>
              <a:rPr sz="1798" spc="-10" dirty="0">
                <a:solidFill>
                  <a:srgbClr val="0C0C0C"/>
                </a:solidFill>
                <a:latin typeface="Arial"/>
                <a:cs typeface="Arial"/>
              </a:rPr>
              <a:t>e</a:t>
            </a:r>
            <a:r>
              <a:rPr sz="1798" dirty="0">
                <a:solidFill>
                  <a:srgbClr val="0C0C0C"/>
                </a:solidFill>
                <a:latin typeface="Arial"/>
                <a:cs typeface="Arial"/>
              </a:rPr>
              <a:t>ated by</a:t>
            </a:r>
            <a:r>
              <a:rPr sz="1798" spc="-10" dirty="0">
                <a:solidFill>
                  <a:srgbClr val="0C0C0C"/>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spc="10" dirty="0">
                <a:solidFill>
                  <a:srgbClr val="0C0C0C"/>
                </a:solidFill>
                <a:latin typeface="Arial"/>
                <a:cs typeface="Arial"/>
              </a:rPr>
              <a:t>s</a:t>
            </a:r>
            <a:r>
              <a:rPr sz="1798" dirty="0">
                <a:solidFill>
                  <a:srgbClr val="0C0C0C"/>
                </a:solidFill>
                <a:latin typeface="Arial"/>
                <a:cs typeface="Arial"/>
              </a:rPr>
              <a:t>t</a:t>
            </a:r>
            <a:endParaRPr sz="1798"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At</a:t>
            </a:r>
            <a:r>
              <a:rPr sz="1798" spc="5" dirty="0">
                <a:solidFill>
                  <a:srgbClr val="0C0C0C"/>
                </a:solidFill>
                <a:latin typeface="Arial"/>
                <a:cs typeface="Arial"/>
              </a:rPr>
              <a:t>t</a:t>
            </a:r>
            <a:r>
              <a:rPr sz="1798" dirty="0">
                <a:solidFill>
                  <a:srgbClr val="0C0C0C"/>
                </a:solidFill>
                <a:latin typeface="Arial"/>
                <a:cs typeface="Arial"/>
              </a:rPr>
              <a:t>ac</a:t>
            </a:r>
            <a:r>
              <a:rPr sz="1798" spc="-10" dirty="0">
                <a:solidFill>
                  <a:srgbClr val="0C0C0C"/>
                </a:solidFill>
                <a:latin typeface="Arial"/>
                <a:cs typeface="Arial"/>
              </a:rPr>
              <a:t>h</a:t>
            </a:r>
            <a:r>
              <a:rPr sz="1798" dirty="0">
                <a:solidFill>
                  <a:srgbClr val="0C0C0C"/>
                </a:solidFill>
                <a:latin typeface="Arial"/>
                <a:cs typeface="Arial"/>
              </a:rPr>
              <a:t>ed</a:t>
            </a:r>
            <a:r>
              <a:rPr sz="1798" spc="-10" dirty="0">
                <a:solidFill>
                  <a:srgbClr val="0C0C0C"/>
                </a:solidFill>
                <a:latin typeface="Arial"/>
                <a:cs typeface="Arial"/>
              </a:rPr>
              <a:t> </a:t>
            </a:r>
            <a:r>
              <a:rPr sz="1798" spc="5" dirty="0">
                <a:solidFill>
                  <a:srgbClr val="0C0C0C"/>
                </a:solidFill>
                <a:latin typeface="Arial"/>
                <a:cs typeface="Arial"/>
              </a:rPr>
              <a:t>t</a:t>
            </a:r>
            <a:r>
              <a:rPr sz="1798" dirty="0">
                <a:solidFill>
                  <a:srgbClr val="0C0C0C"/>
                </a:solidFill>
                <a:latin typeface="Arial"/>
                <a:cs typeface="Arial"/>
              </a:rPr>
              <a:t>o a</a:t>
            </a:r>
            <a:r>
              <a:rPr sz="1798" spc="-10" dirty="0">
                <a:solidFill>
                  <a:srgbClr val="0C0C0C"/>
                </a:solidFill>
                <a:latin typeface="Arial"/>
                <a:cs typeface="Arial"/>
              </a:rPr>
              <a:t> </a:t>
            </a:r>
            <a:r>
              <a:rPr sz="1798" spc="10" dirty="0">
                <a:solidFill>
                  <a:srgbClr val="0C0C0C"/>
                </a:solidFill>
                <a:latin typeface="Arial"/>
                <a:cs typeface="Arial"/>
              </a:rPr>
              <a:t>s</a:t>
            </a:r>
            <a:r>
              <a:rPr sz="1798" dirty="0">
                <a:solidFill>
                  <a:srgbClr val="0C0C0C"/>
                </a:solidFill>
                <a:latin typeface="Arial"/>
                <a:cs typeface="Arial"/>
              </a:rPr>
              <a:t>i</a:t>
            </a:r>
            <a:r>
              <a:rPr sz="1798" spc="-10" dirty="0">
                <a:solidFill>
                  <a:srgbClr val="0C0C0C"/>
                </a:solidFill>
                <a:latin typeface="Arial"/>
                <a:cs typeface="Arial"/>
              </a:rPr>
              <a:t>n</a:t>
            </a:r>
            <a:r>
              <a:rPr sz="1798" spc="5" dirty="0">
                <a:solidFill>
                  <a:srgbClr val="0C0C0C"/>
                </a:solidFill>
                <a:latin typeface="Arial"/>
                <a:cs typeface="Arial"/>
              </a:rPr>
              <a:t>g</a:t>
            </a:r>
            <a:r>
              <a:rPr sz="1798" dirty="0">
                <a:solidFill>
                  <a:srgbClr val="0C0C0C"/>
                </a:solidFill>
                <a:latin typeface="Arial"/>
                <a:cs typeface="Arial"/>
              </a:rPr>
              <a:t>le</a:t>
            </a:r>
            <a:r>
              <a:rPr sz="1798" spc="-10" dirty="0">
                <a:solidFill>
                  <a:srgbClr val="0C0C0C"/>
                </a:solidFill>
                <a:latin typeface="Arial"/>
                <a:cs typeface="Arial"/>
              </a:rPr>
              <a:t> </a:t>
            </a:r>
            <a:r>
              <a:rPr sz="1798" dirty="0">
                <a:solidFill>
                  <a:srgbClr val="0C0C0C"/>
                </a:solidFill>
                <a:latin typeface="Arial"/>
                <a:cs typeface="Arial"/>
              </a:rPr>
              <a:t>d</a:t>
            </a:r>
            <a:r>
              <a:rPr sz="1798" spc="-10" dirty="0">
                <a:solidFill>
                  <a:srgbClr val="0C0C0C"/>
                </a:solidFill>
                <a:latin typeface="Arial"/>
                <a:cs typeface="Arial"/>
              </a:rPr>
              <a:t>e</a:t>
            </a:r>
            <a:r>
              <a:rPr sz="1798" spc="10" dirty="0">
                <a:solidFill>
                  <a:srgbClr val="0C0C0C"/>
                </a:solidFill>
                <a:latin typeface="Arial"/>
                <a:cs typeface="Arial"/>
              </a:rPr>
              <a:t>v</a:t>
            </a:r>
            <a:r>
              <a:rPr sz="1798" dirty="0">
                <a:solidFill>
                  <a:srgbClr val="0C0C0C"/>
                </a:solidFill>
                <a:latin typeface="Arial"/>
                <a:cs typeface="Arial"/>
              </a:rPr>
              <a:t>ice</a:t>
            </a:r>
            <a:endParaRPr sz="1798" dirty="0">
              <a:latin typeface="Arial"/>
              <a:cs typeface="Arial"/>
            </a:endParaRPr>
          </a:p>
          <a:p>
            <a:pPr marL="1108981" marR="218243" lvl="1" indent="-228394">
              <a:lnSpc>
                <a:spcPts val="1848"/>
              </a:lnSpc>
              <a:spcBef>
                <a:spcPts val="330"/>
              </a:spcBef>
              <a:buClr>
                <a:srgbClr val="0C0C0C"/>
              </a:buClr>
              <a:buSzPct val="93750"/>
              <a:buFont typeface="Symbol"/>
              <a:buChar char=""/>
              <a:tabLst>
                <a:tab pos="1109615" algn="l"/>
              </a:tabLst>
            </a:pPr>
            <a:r>
              <a:rPr sz="1599" b="1" spc="-15" dirty="0">
                <a:solidFill>
                  <a:srgbClr val="0C0C0C"/>
                </a:solidFill>
                <a:latin typeface="Arial"/>
                <a:cs typeface="Arial"/>
              </a:rPr>
              <a:t>No</a:t>
            </a:r>
            <a:r>
              <a:rPr sz="1599" b="1" spc="-20" dirty="0">
                <a:solidFill>
                  <a:srgbClr val="0C0C0C"/>
                </a:solidFill>
                <a:latin typeface="Arial"/>
                <a:cs typeface="Arial"/>
              </a:rPr>
              <a:t>t</a:t>
            </a:r>
            <a:r>
              <a:rPr sz="1599" b="1" dirty="0">
                <a:solidFill>
                  <a:srgbClr val="0C0C0C"/>
                </a:solidFill>
                <a:latin typeface="Arial"/>
                <a:cs typeface="Arial"/>
              </a:rPr>
              <a:t>e</a:t>
            </a:r>
            <a:r>
              <a:rPr sz="1599" b="1" spc="-10" dirty="0">
                <a:solidFill>
                  <a:srgbClr val="0C0C0C"/>
                </a:solidFill>
                <a:latin typeface="Arial"/>
                <a:cs typeface="Arial"/>
              </a:rPr>
              <a:t>:</a:t>
            </a:r>
            <a:r>
              <a:rPr sz="1599" b="1" spc="-5" dirty="0">
                <a:solidFill>
                  <a:srgbClr val="0C0C0C"/>
                </a:solidFill>
                <a:latin typeface="Arial"/>
                <a:cs typeface="Arial"/>
              </a:rPr>
              <a:t> </a:t>
            </a:r>
            <a:r>
              <a:rPr sz="1599" spc="-15" dirty="0">
                <a:solidFill>
                  <a:srgbClr val="0C0C0C"/>
                </a:solidFill>
                <a:latin typeface="Arial"/>
                <a:cs typeface="Arial"/>
              </a:rPr>
              <a:t>Mu</a:t>
            </a:r>
            <a:r>
              <a:rPr sz="1599" dirty="0">
                <a:solidFill>
                  <a:srgbClr val="0C0C0C"/>
                </a:solidFill>
                <a:latin typeface="Arial"/>
                <a:cs typeface="Arial"/>
              </a:rPr>
              <a:t>l</a:t>
            </a:r>
            <a:r>
              <a:rPr sz="1599" spc="-10" dirty="0">
                <a:solidFill>
                  <a:srgbClr val="0C0C0C"/>
                </a:solidFill>
                <a:latin typeface="Arial"/>
                <a:cs typeface="Arial"/>
              </a:rPr>
              <a:t>tiple</a:t>
            </a:r>
            <a:r>
              <a:rPr sz="1599" spc="-5" dirty="0">
                <a:solidFill>
                  <a:srgbClr val="0C0C0C"/>
                </a:solidFill>
                <a:latin typeface="Arial"/>
                <a:cs typeface="Arial"/>
              </a:rPr>
              <a:t> </a:t>
            </a:r>
            <a:r>
              <a:rPr sz="1599" spc="-10" dirty="0">
                <a:solidFill>
                  <a:srgbClr val="0C0C0C"/>
                </a:solidFill>
                <a:latin typeface="Arial"/>
                <a:cs typeface="Arial"/>
              </a:rPr>
              <a:t>command</a:t>
            </a:r>
            <a:r>
              <a:rPr sz="1599" spc="-5" dirty="0">
                <a:solidFill>
                  <a:srgbClr val="0C0C0C"/>
                </a:solidFill>
                <a:latin typeface="Arial"/>
                <a:cs typeface="Arial"/>
              </a:rPr>
              <a:t> </a:t>
            </a:r>
            <a:r>
              <a:rPr sz="1599" spc="-10" dirty="0">
                <a:solidFill>
                  <a:srgbClr val="0C0C0C"/>
                </a:solidFill>
                <a:latin typeface="Arial"/>
                <a:cs typeface="Arial"/>
              </a:rPr>
              <a:t>queues</a:t>
            </a:r>
            <a:r>
              <a:rPr sz="1599"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tive</a:t>
            </a:r>
            <a:r>
              <a:rPr sz="1599" spc="-5"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ithin</a:t>
            </a:r>
            <a:r>
              <a:rPr sz="1599" spc="-5" dirty="0">
                <a:solidFill>
                  <a:srgbClr val="0C0C0C"/>
                </a:solidFill>
                <a:latin typeface="Arial"/>
                <a:cs typeface="Arial"/>
              </a:rPr>
              <a:t> </a:t>
            </a:r>
            <a:r>
              <a:rPr sz="1599" spc="-10" dirty="0">
                <a:solidFill>
                  <a:srgbClr val="0C0C0C"/>
                </a:solidFill>
                <a:latin typeface="Arial"/>
                <a:cs typeface="Arial"/>
              </a:rPr>
              <a:t>cont</a:t>
            </a:r>
            <a:r>
              <a:rPr sz="1599" dirty="0">
                <a:solidFill>
                  <a:srgbClr val="0C0C0C"/>
                </a:solidFill>
                <a:latin typeface="Arial"/>
                <a:cs typeface="Arial"/>
              </a:rPr>
              <a:t>e</a:t>
            </a:r>
            <a:r>
              <a:rPr sz="1599" spc="-20" dirty="0">
                <a:solidFill>
                  <a:srgbClr val="0C0C0C"/>
                </a:solidFill>
                <a:latin typeface="Arial"/>
                <a:cs typeface="Arial"/>
              </a:rPr>
              <a:t>x</a:t>
            </a:r>
            <a:r>
              <a:rPr sz="1599" spc="-5" dirty="0">
                <a:solidFill>
                  <a:srgbClr val="0C0C0C"/>
                </a:solidFill>
                <a:latin typeface="Arial"/>
                <a:cs typeface="Arial"/>
              </a:rPr>
              <a:t>t</a:t>
            </a:r>
            <a:endParaRPr sz="1599" dirty="0">
              <a:latin typeface="Arial"/>
              <a:cs typeface="Arial"/>
            </a:endParaRPr>
          </a:p>
        </p:txBody>
      </p:sp>
      <p:sp>
        <p:nvSpPr>
          <p:cNvPr id="3" name="object 3"/>
          <p:cNvSpPr txBox="1"/>
          <p:nvPr/>
        </p:nvSpPr>
        <p:spPr>
          <a:xfrm>
            <a:off x="449728" y="3309746"/>
            <a:ext cx="5565702" cy="2195068"/>
          </a:xfrm>
          <a:prstGeom prst="rect">
            <a:avLst/>
          </a:prstGeom>
        </p:spPr>
        <p:txBody>
          <a:bodyPr vert="horz" wrap="square" lIns="0" tIns="0" rIns="0" bIns="0" rtlCol="0">
            <a:spAutoFit/>
          </a:bodyPr>
          <a:lstStyle/>
          <a:p>
            <a:pPr marL="12689"/>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c</a:t>
            </a:r>
            <a:r>
              <a:rPr sz="1998" spc="5" dirty="0">
                <a:solidFill>
                  <a:srgbClr val="0C0C0C"/>
                </a:solidFill>
                <a:latin typeface="Arial"/>
                <a:cs typeface="Arial"/>
              </a:rPr>
              <a:t>o</a:t>
            </a:r>
            <a:r>
              <a:rPr sz="1998" spc="-15" dirty="0">
                <a:solidFill>
                  <a:srgbClr val="0C0C0C"/>
                </a:solidFill>
                <a:latin typeface="Arial"/>
                <a:cs typeface="Arial"/>
              </a:rPr>
              <a:t>mm</a:t>
            </a:r>
            <a:r>
              <a:rPr sz="1998" dirty="0">
                <a:solidFill>
                  <a:srgbClr val="0C0C0C"/>
                </a:solidFill>
                <a:latin typeface="Arial"/>
                <a:cs typeface="Arial"/>
              </a:rPr>
              <a:t>and t</a:t>
            </a:r>
            <a:r>
              <a:rPr sz="1998" spc="-10" dirty="0">
                <a:solidFill>
                  <a:srgbClr val="0C0C0C"/>
                </a:solidFill>
                <a:latin typeface="Arial"/>
                <a:cs typeface="Arial"/>
              </a:rPr>
              <a:t>y</a:t>
            </a:r>
            <a:r>
              <a:rPr sz="1998" dirty="0">
                <a:solidFill>
                  <a:srgbClr val="0C0C0C"/>
                </a:solidFill>
                <a:latin typeface="Arial"/>
                <a:cs typeface="Arial"/>
              </a:rPr>
              <a:t>pes</a:t>
            </a:r>
            <a:endParaRPr sz="1998" dirty="0">
              <a:latin typeface="Arial"/>
              <a:cs typeface="Arial"/>
            </a:endParaRPr>
          </a:p>
          <a:p>
            <a:pPr marL="606514" indent="-228394">
              <a:spcBef>
                <a:spcPts val="210"/>
              </a:spcBef>
              <a:buClr>
                <a:srgbClr val="0C0C0C"/>
              </a:buClr>
              <a:buFont typeface="Arial"/>
              <a:buChar char="–"/>
              <a:tabLst>
                <a:tab pos="606514" algn="l"/>
              </a:tabLst>
            </a:pPr>
            <a:r>
              <a:rPr sz="1798" dirty="0">
                <a:solidFill>
                  <a:srgbClr val="0C0C0C"/>
                </a:solidFill>
                <a:latin typeface="Arial"/>
                <a:cs typeface="Arial"/>
              </a:rPr>
              <a:t>K</a:t>
            </a:r>
            <a:r>
              <a:rPr sz="1798" spc="-10" dirty="0">
                <a:solidFill>
                  <a:srgbClr val="0C0C0C"/>
                </a:solidFill>
                <a:latin typeface="Arial"/>
                <a:cs typeface="Arial"/>
              </a:rPr>
              <a:t>e</a:t>
            </a:r>
            <a:r>
              <a:rPr sz="1798" dirty="0">
                <a:solidFill>
                  <a:srgbClr val="0C0C0C"/>
                </a:solidFill>
                <a:latin typeface="Arial"/>
                <a:cs typeface="Arial"/>
              </a:rPr>
              <a:t>rnel </a:t>
            </a:r>
            <a:r>
              <a:rPr sz="1798" spc="5" dirty="0">
                <a:solidFill>
                  <a:srgbClr val="0C0C0C"/>
                </a:solidFill>
                <a:latin typeface="Arial"/>
                <a:cs typeface="Arial"/>
              </a:rPr>
              <a:t>e</a:t>
            </a:r>
            <a:r>
              <a:rPr sz="1798" spc="-15" dirty="0">
                <a:solidFill>
                  <a:srgbClr val="0C0C0C"/>
                </a:solidFill>
                <a:latin typeface="Arial"/>
                <a:cs typeface="Arial"/>
              </a:rPr>
              <a:t>x</a:t>
            </a:r>
            <a:r>
              <a:rPr sz="1798" dirty="0">
                <a:solidFill>
                  <a:srgbClr val="0C0C0C"/>
                </a:solidFill>
                <a:latin typeface="Arial"/>
                <a:cs typeface="Arial"/>
              </a:rPr>
              <a:t>e</a:t>
            </a:r>
            <a:r>
              <a:rPr sz="1798" spc="5" dirty="0">
                <a:solidFill>
                  <a:srgbClr val="0C0C0C"/>
                </a:solidFill>
                <a:latin typeface="Arial"/>
                <a:cs typeface="Arial"/>
              </a:rPr>
              <a:t>c</a:t>
            </a:r>
            <a:r>
              <a:rPr sz="1798" dirty="0">
                <a:solidFill>
                  <a:srgbClr val="0C0C0C"/>
                </a:solidFill>
                <a:latin typeface="Arial"/>
                <a:cs typeface="Arial"/>
              </a:rPr>
              <a:t>ut</a:t>
            </a:r>
            <a:r>
              <a:rPr sz="1798" spc="5" dirty="0">
                <a:solidFill>
                  <a:srgbClr val="0C0C0C"/>
                </a:solidFill>
                <a:latin typeface="Arial"/>
                <a:cs typeface="Arial"/>
              </a:rPr>
              <a:t>i</a:t>
            </a:r>
            <a:r>
              <a:rPr sz="1798" dirty="0">
                <a:solidFill>
                  <a:srgbClr val="0C0C0C"/>
                </a:solidFill>
                <a:latin typeface="Arial"/>
                <a:cs typeface="Arial"/>
              </a:rPr>
              <a:t>on</a:t>
            </a:r>
            <a:r>
              <a:rPr sz="1798" spc="-10" dirty="0">
                <a:solidFill>
                  <a:srgbClr val="0C0C0C"/>
                </a:solidFill>
                <a:latin typeface="Arial"/>
                <a:cs typeface="Arial"/>
              </a:rPr>
              <a:t> </a:t>
            </a:r>
            <a:r>
              <a:rPr sz="1798" dirty="0">
                <a:solidFill>
                  <a:srgbClr val="0C0C0C"/>
                </a:solidFill>
                <a:latin typeface="Arial"/>
                <a:cs typeface="Arial"/>
              </a:rPr>
              <a:t>comm</a:t>
            </a:r>
            <a:r>
              <a:rPr sz="1798" spc="5" dirty="0">
                <a:solidFill>
                  <a:srgbClr val="0C0C0C"/>
                </a:solidFill>
                <a:latin typeface="Arial"/>
                <a:cs typeface="Arial"/>
              </a:rPr>
              <a:t>a</a:t>
            </a:r>
            <a:r>
              <a:rPr sz="1798" dirty="0">
                <a:solidFill>
                  <a:srgbClr val="0C0C0C"/>
                </a:solidFill>
                <a:latin typeface="Arial"/>
                <a:cs typeface="Arial"/>
              </a:rPr>
              <a:t>n</a:t>
            </a:r>
            <a:r>
              <a:rPr sz="1798" spc="-10" dirty="0">
                <a:solidFill>
                  <a:srgbClr val="0C0C0C"/>
                </a:solidFill>
                <a:latin typeface="Arial"/>
                <a:cs typeface="Arial"/>
              </a:rPr>
              <a:t>d</a:t>
            </a:r>
            <a:r>
              <a:rPr sz="1798" dirty="0">
                <a:solidFill>
                  <a:srgbClr val="0C0C0C"/>
                </a:solidFill>
                <a:latin typeface="Arial"/>
                <a:cs typeface="Arial"/>
              </a:rPr>
              <a:t>s</a:t>
            </a:r>
            <a:endParaRPr sz="1798" dirty="0">
              <a:latin typeface="Arial"/>
              <a:cs typeface="Arial"/>
            </a:endParaRPr>
          </a:p>
          <a:p>
            <a:pPr marL="606514" indent="-228394">
              <a:spcBef>
                <a:spcPts val="215"/>
              </a:spcBef>
              <a:buClr>
                <a:srgbClr val="0C0C0C"/>
              </a:buClr>
              <a:buFont typeface="Arial"/>
              <a:buChar char="–"/>
              <a:tabLst>
                <a:tab pos="606514" algn="l"/>
              </a:tabLst>
            </a:pP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r>
              <a:rPr sz="1798" spc="-25" dirty="0">
                <a:solidFill>
                  <a:srgbClr val="0C0C0C"/>
                </a:solidFill>
                <a:latin typeface="Arial"/>
                <a:cs typeface="Arial"/>
              </a:rPr>
              <a:t> </a:t>
            </a:r>
            <a:r>
              <a:rPr sz="1798" spc="10" dirty="0">
                <a:solidFill>
                  <a:srgbClr val="0C0C0C"/>
                </a:solidFill>
                <a:latin typeface="Arial"/>
                <a:cs typeface="Arial"/>
              </a:rPr>
              <a:t>c</a:t>
            </a:r>
            <a:r>
              <a:rPr sz="1798" dirty="0">
                <a:solidFill>
                  <a:srgbClr val="0C0C0C"/>
                </a:solidFill>
                <a:latin typeface="Arial"/>
                <a:cs typeface="Arial"/>
              </a:rPr>
              <a:t>om</a:t>
            </a:r>
            <a:r>
              <a:rPr sz="1798" spc="5" dirty="0">
                <a:solidFill>
                  <a:srgbClr val="0C0C0C"/>
                </a:solidFill>
                <a:latin typeface="Arial"/>
                <a:cs typeface="Arial"/>
              </a:rPr>
              <a:t>m</a:t>
            </a:r>
            <a:r>
              <a:rPr sz="1798" dirty="0">
                <a:solidFill>
                  <a:srgbClr val="0C0C0C"/>
                </a:solidFill>
                <a:latin typeface="Arial"/>
                <a:cs typeface="Arial"/>
              </a:rPr>
              <a:t>a</a:t>
            </a:r>
            <a:r>
              <a:rPr sz="1798" spc="-10"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5075" lvl="1" indent="-228394">
              <a:lnSpc>
                <a:spcPts val="1848"/>
              </a:lnSpc>
              <a:spcBef>
                <a:spcPts val="345"/>
              </a:spcBef>
              <a:buClr>
                <a:srgbClr val="0C0C0C"/>
              </a:buClr>
              <a:buSzPct val="93750"/>
              <a:buFont typeface="Symbol"/>
              <a:buChar char=""/>
              <a:tabLst>
                <a:tab pos="1109615" algn="l"/>
              </a:tabLst>
            </a:pPr>
            <a:r>
              <a:rPr sz="1599" spc="-10" dirty="0">
                <a:solidFill>
                  <a:srgbClr val="0C0C0C"/>
                </a:solidFill>
                <a:latin typeface="Arial"/>
                <a:cs typeface="Arial"/>
              </a:rPr>
              <a:t>T</a:t>
            </a:r>
            <a:r>
              <a:rPr sz="1599" spc="-20" dirty="0">
                <a:solidFill>
                  <a:srgbClr val="0C0C0C"/>
                </a:solidFill>
                <a:latin typeface="Arial"/>
                <a:cs typeface="Arial"/>
              </a:rPr>
              <a:t>r</a:t>
            </a:r>
            <a:r>
              <a:rPr sz="1599" spc="-10" dirty="0">
                <a:solidFill>
                  <a:srgbClr val="0C0C0C"/>
                </a:solidFill>
                <a:latin typeface="Arial"/>
                <a:cs typeface="Arial"/>
              </a:rPr>
              <a:t>an</a:t>
            </a:r>
            <a:r>
              <a:rPr sz="1599" spc="-5" dirty="0">
                <a:solidFill>
                  <a:srgbClr val="0C0C0C"/>
                </a:solidFill>
                <a:latin typeface="Arial"/>
                <a:cs typeface="Arial"/>
              </a:rPr>
              <a:t>s</a:t>
            </a:r>
            <a:r>
              <a:rPr sz="1599" spc="-10" dirty="0">
                <a:solidFill>
                  <a:srgbClr val="0C0C0C"/>
                </a:solidFill>
                <a:latin typeface="Arial"/>
                <a:cs typeface="Arial"/>
              </a:rPr>
              <a:t>fer</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be</a:t>
            </a:r>
            <a:r>
              <a:rPr sz="1599" dirty="0">
                <a:solidFill>
                  <a:srgbClr val="0C0C0C"/>
                </a:solidFill>
                <a:latin typeface="Arial"/>
                <a:cs typeface="Arial"/>
              </a:rPr>
              <a:t>t</a:t>
            </a:r>
            <a:r>
              <a:rPr sz="1599" spc="-30" dirty="0">
                <a:solidFill>
                  <a:srgbClr val="0C0C0C"/>
                </a:solidFill>
                <a:latin typeface="Arial"/>
                <a:cs typeface="Arial"/>
              </a:rPr>
              <a:t>w</a:t>
            </a:r>
            <a:r>
              <a:rPr sz="1599" dirty="0">
                <a:solidFill>
                  <a:srgbClr val="0C0C0C"/>
                </a:solidFill>
                <a:latin typeface="Arial"/>
                <a:cs typeface="Arial"/>
              </a:rPr>
              <a:t>e</a:t>
            </a:r>
            <a:r>
              <a:rPr sz="1599" spc="-10" dirty="0">
                <a:solidFill>
                  <a:srgbClr val="0C0C0C"/>
                </a:solidFill>
                <a:latin typeface="Arial"/>
                <a:cs typeface="Arial"/>
              </a:rPr>
              <a:t>en</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10" dirty="0">
                <a:solidFill>
                  <a:srgbClr val="0C0C0C"/>
                </a:solidFill>
                <a:latin typeface="Arial"/>
                <a:cs typeface="Arial"/>
              </a:rPr>
              <a:t> </a:t>
            </a:r>
            <a:r>
              <a:rPr sz="1599" spc="-10" dirty="0">
                <a:solidFill>
                  <a:srgbClr val="0C0C0C"/>
                </a:solidFill>
                <a:latin typeface="Arial"/>
                <a:cs typeface="Arial"/>
              </a:rPr>
              <a:t>different</a:t>
            </a:r>
            <a:r>
              <a:rPr sz="1599" spc="-5" dirty="0">
                <a:solidFill>
                  <a:srgbClr val="0C0C0C"/>
                </a:solidFill>
                <a:latin typeface="Arial"/>
                <a:cs typeface="Arial"/>
              </a:rPr>
              <a:t> </a:t>
            </a:r>
            <a:r>
              <a:rPr sz="1599" spc="-15" dirty="0">
                <a:solidFill>
                  <a:srgbClr val="0C0C0C"/>
                </a:solidFill>
                <a:latin typeface="Arial"/>
                <a:cs typeface="Arial"/>
              </a:rPr>
              <a:t>me</a:t>
            </a:r>
            <a:r>
              <a:rPr sz="1599" dirty="0">
                <a:solidFill>
                  <a:srgbClr val="0C0C0C"/>
                </a:solidFill>
                <a:latin typeface="Arial"/>
                <a:cs typeface="Arial"/>
              </a:rPr>
              <a:t>m</a:t>
            </a:r>
            <a:r>
              <a:rPr sz="1599" spc="-10"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objects</a:t>
            </a:r>
            <a:endParaRPr sz="1599" dirty="0">
              <a:latin typeface="Arial"/>
              <a:cs typeface="Arial"/>
            </a:endParaRPr>
          </a:p>
          <a:p>
            <a:pPr marL="606514" indent="-228394">
              <a:spcBef>
                <a:spcPts val="155"/>
              </a:spcBef>
              <a:buClr>
                <a:srgbClr val="0C0C0C"/>
              </a:buClr>
              <a:buFont typeface="Arial"/>
              <a:buChar char="–"/>
              <a:tabLst>
                <a:tab pos="606514" algn="l"/>
              </a:tabLst>
            </a:pPr>
            <a:r>
              <a:rPr sz="1798" spc="5" dirty="0">
                <a:solidFill>
                  <a:srgbClr val="0C0C0C"/>
                </a:solidFill>
                <a:latin typeface="Arial"/>
                <a:cs typeface="Arial"/>
              </a:rPr>
              <a:t>S</a:t>
            </a:r>
            <a:r>
              <a:rPr sz="1798" spc="-25" dirty="0">
                <a:solidFill>
                  <a:srgbClr val="0C0C0C"/>
                </a:solidFill>
                <a:latin typeface="Arial"/>
                <a:cs typeface="Arial"/>
              </a:rPr>
              <a:t>y</a:t>
            </a:r>
            <a:r>
              <a:rPr sz="1798" dirty="0">
                <a:solidFill>
                  <a:srgbClr val="0C0C0C"/>
                </a:solidFill>
                <a:latin typeface="Arial"/>
                <a:cs typeface="Arial"/>
              </a:rPr>
              <a:t>n</a:t>
            </a:r>
            <a:r>
              <a:rPr sz="1798" spc="5" dirty="0">
                <a:solidFill>
                  <a:srgbClr val="0C0C0C"/>
                </a:solidFill>
                <a:latin typeface="Arial"/>
                <a:cs typeface="Arial"/>
              </a:rPr>
              <a:t>c</a:t>
            </a:r>
            <a:r>
              <a:rPr sz="1798" dirty="0">
                <a:solidFill>
                  <a:srgbClr val="0C0C0C"/>
                </a:solidFill>
                <a:latin typeface="Arial"/>
                <a:cs typeface="Arial"/>
              </a:rPr>
              <a:t>hron</a:t>
            </a:r>
            <a:r>
              <a:rPr sz="1798" spc="-10" dirty="0">
                <a:solidFill>
                  <a:srgbClr val="0C0C0C"/>
                </a:solidFill>
                <a:latin typeface="Arial"/>
                <a:cs typeface="Arial"/>
              </a:rPr>
              <a:t>i</a:t>
            </a:r>
            <a:r>
              <a:rPr sz="1798" spc="10" dirty="0">
                <a:solidFill>
                  <a:srgbClr val="0C0C0C"/>
                </a:solidFill>
                <a:latin typeface="Arial"/>
                <a:cs typeface="Arial"/>
              </a:rPr>
              <a:t>z</a:t>
            </a:r>
            <a:r>
              <a:rPr sz="1798" dirty="0">
                <a:solidFill>
                  <a:srgbClr val="0C0C0C"/>
                </a:solidFill>
                <a:latin typeface="Arial"/>
                <a:cs typeface="Arial"/>
              </a:rPr>
              <a:t>ation</a:t>
            </a:r>
            <a:r>
              <a:rPr sz="1798" spc="5" dirty="0">
                <a:solidFill>
                  <a:srgbClr val="0C0C0C"/>
                </a:solidFill>
                <a:latin typeface="Arial"/>
                <a:cs typeface="Arial"/>
              </a:rPr>
              <a:t> </a:t>
            </a:r>
            <a:r>
              <a:rPr sz="1798" dirty="0">
                <a:solidFill>
                  <a:srgbClr val="0C0C0C"/>
                </a:solidFill>
                <a:latin typeface="Arial"/>
                <a:cs typeface="Arial"/>
              </a:rPr>
              <a:t>comm</a:t>
            </a:r>
            <a:r>
              <a:rPr sz="1798" spc="-10" dirty="0">
                <a:solidFill>
                  <a:srgbClr val="0C0C0C"/>
                </a:solidFill>
                <a:latin typeface="Arial"/>
                <a:cs typeface="Arial"/>
              </a:rPr>
              <a:t>a</a:t>
            </a:r>
            <a:r>
              <a:rPr sz="1798" spc="5"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952277" lvl="1" indent="-228394">
              <a:lnSpc>
                <a:spcPts val="1848"/>
              </a:lnSpc>
              <a:spcBef>
                <a:spcPts val="330"/>
              </a:spcBef>
              <a:buClr>
                <a:srgbClr val="0C0C0C"/>
              </a:buClr>
              <a:buSzPct val="93750"/>
              <a:buFont typeface="Symbol"/>
              <a:buChar char=""/>
              <a:tabLst>
                <a:tab pos="1109615" algn="l"/>
              </a:tabLst>
            </a:pPr>
            <a:r>
              <a:rPr sz="1599" spc="-10" dirty="0">
                <a:solidFill>
                  <a:srgbClr val="0C0C0C"/>
                </a:solidFill>
                <a:latin typeface="Arial"/>
                <a:cs typeface="Arial"/>
              </a:rPr>
              <a:t>Put</a:t>
            </a:r>
            <a:r>
              <a:rPr sz="1599" spc="-5" dirty="0">
                <a:solidFill>
                  <a:srgbClr val="0C0C0C"/>
                </a:solidFill>
                <a:latin typeface="Arial"/>
                <a:cs typeface="Arial"/>
              </a:rPr>
              <a:t> c</a:t>
            </a:r>
            <a:r>
              <a:rPr sz="1599" spc="-10" dirty="0">
                <a:solidFill>
                  <a:srgbClr val="0C0C0C"/>
                </a:solidFill>
                <a:latin typeface="Arial"/>
                <a:cs typeface="Arial"/>
              </a:rPr>
              <a:t>on</a:t>
            </a:r>
            <a:r>
              <a:rPr sz="1599" spc="-5" dirty="0">
                <a:solidFill>
                  <a:srgbClr val="0C0C0C"/>
                </a:solidFill>
                <a:latin typeface="Arial"/>
                <a:cs typeface="Arial"/>
              </a:rPr>
              <a:t>s</a:t>
            </a:r>
            <a:r>
              <a:rPr sz="1599" spc="-10" dirty="0">
                <a:solidFill>
                  <a:srgbClr val="0C0C0C"/>
                </a:solidFill>
                <a:latin typeface="Arial"/>
                <a:cs typeface="Arial"/>
              </a:rPr>
              <a:t>traints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n</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ord</a:t>
            </a:r>
            <a:r>
              <a:rPr sz="1599" dirty="0">
                <a:solidFill>
                  <a:srgbClr val="0C0C0C"/>
                </a:solidFill>
                <a:latin typeface="Arial"/>
                <a:cs typeface="Arial"/>
              </a:rPr>
              <a:t>e</a:t>
            </a:r>
            <a:r>
              <a:rPr sz="1599" spc="-10" dirty="0">
                <a:solidFill>
                  <a:srgbClr val="0C0C0C"/>
                </a:solidFill>
                <a:latin typeface="Arial"/>
                <a:cs typeface="Arial"/>
              </a:rPr>
              <a:t>r</a:t>
            </a:r>
            <a:r>
              <a:rPr sz="1599" spc="-5" dirty="0">
                <a:solidFill>
                  <a:srgbClr val="0C0C0C"/>
                </a:solidFill>
                <a:latin typeface="Arial"/>
                <a:cs typeface="Arial"/>
              </a:rPr>
              <a:t> </a:t>
            </a:r>
            <a:r>
              <a:rPr sz="1599" spc="-10" dirty="0">
                <a:solidFill>
                  <a:srgbClr val="0C0C0C"/>
                </a:solidFill>
                <a:latin typeface="Arial"/>
                <a:cs typeface="Arial"/>
              </a:rPr>
              <a:t>in</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hich commands</a:t>
            </a:r>
            <a:r>
              <a:rPr sz="1599" spc="5" dirty="0">
                <a:solidFill>
                  <a:srgbClr val="0C0C0C"/>
                </a:solidFill>
                <a:latin typeface="Arial"/>
                <a:cs typeface="Arial"/>
              </a:rPr>
              <a:t> </a:t>
            </a:r>
            <a:r>
              <a:rPr sz="1599" spc="-10" dirty="0">
                <a:solidFill>
                  <a:srgbClr val="0C0C0C"/>
                </a:solidFill>
                <a:latin typeface="Arial"/>
                <a:cs typeface="Arial"/>
              </a:rPr>
              <a:t>are</a:t>
            </a:r>
            <a:r>
              <a:rPr sz="1599" spc="-5" dirty="0">
                <a:solidFill>
                  <a:srgbClr val="0C0C0C"/>
                </a:solidFill>
                <a:latin typeface="Arial"/>
                <a:cs typeface="Arial"/>
              </a:rPr>
              <a:t> e</a:t>
            </a:r>
            <a:r>
              <a:rPr sz="1599" spc="-20" dirty="0">
                <a:solidFill>
                  <a:srgbClr val="0C0C0C"/>
                </a:solidFill>
                <a:latin typeface="Arial"/>
                <a:cs typeface="Arial"/>
              </a:rPr>
              <a:t>x</a:t>
            </a:r>
            <a:r>
              <a:rPr sz="1599" spc="-10" dirty="0">
                <a:solidFill>
                  <a:srgbClr val="0C0C0C"/>
                </a:solidFill>
                <a:latin typeface="Arial"/>
                <a:cs typeface="Arial"/>
              </a:rPr>
              <a:t>ecuted</a:t>
            </a:r>
            <a:endParaRPr sz="1599" dirty="0">
              <a:latin typeface="Arial"/>
              <a:cs typeface="Arial"/>
            </a:endParaRPr>
          </a:p>
        </p:txBody>
      </p:sp>
      <p:sp>
        <p:nvSpPr>
          <p:cNvPr id="4" name="object 4"/>
          <p:cNvSpPr/>
          <p:nvPr/>
        </p:nvSpPr>
        <p:spPr>
          <a:xfrm>
            <a:off x="6501094" y="2160810"/>
            <a:ext cx="5036601" cy="1268190"/>
          </a:xfrm>
          <a:prstGeom prst="rect">
            <a:avLst/>
          </a:prstGeom>
          <a:blipFill>
            <a:blip r:embed="rId3" cstate="print"/>
            <a:stretch>
              <a:fillRect/>
            </a:stretch>
          </a:blipFill>
        </p:spPr>
        <p:txBody>
          <a:bodyPr wrap="square" lIns="0" tIns="0" rIns="0" bIns="0" rtlCol="0"/>
          <a:lstStyle/>
          <a:p>
            <a:endParaRPr sz="1798"/>
          </a:p>
        </p:txBody>
      </p:sp>
      <p:sp>
        <p:nvSpPr>
          <p:cNvPr id="6" name="object 6"/>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Ex</a:t>
            </a:r>
            <a:r>
              <a:rPr spc="-15" dirty="0"/>
              <a:t>e</a:t>
            </a:r>
            <a:r>
              <a:rPr dirty="0"/>
              <a:t>cution Mo</a:t>
            </a:r>
            <a:r>
              <a:rPr spc="-10" dirty="0"/>
              <a:t>d</a:t>
            </a:r>
            <a:r>
              <a:rPr dirty="0"/>
              <a:t>el</a:t>
            </a:r>
            <a:r>
              <a:rPr spc="-10" dirty="0"/>
              <a:t> </a:t>
            </a:r>
            <a:r>
              <a:rPr dirty="0">
                <a:latin typeface="Arial"/>
                <a:cs typeface="Arial"/>
              </a:rPr>
              <a:t>–</a:t>
            </a:r>
            <a:r>
              <a:rPr spc="-10" dirty="0">
                <a:latin typeface="Arial"/>
                <a:cs typeface="Arial"/>
              </a:rPr>
              <a:t> </a:t>
            </a:r>
            <a:r>
              <a:rPr dirty="0"/>
              <a:t>Comm</a:t>
            </a:r>
            <a:r>
              <a:rPr spc="-15" dirty="0"/>
              <a:t>a</a:t>
            </a:r>
            <a:r>
              <a:rPr dirty="0"/>
              <a:t>nd Qu</a:t>
            </a:r>
            <a:r>
              <a:rPr spc="-10" dirty="0"/>
              <a:t>e</a:t>
            </a:r>
            <a:r>
              <a:rPr dirty="0"/>
              <a:t>ues</a:t>
            </a:r>
          </a:p>
        </p:txBody>
      </p:sp>
      <p:sp>
        <p:nvSpPr>
          <p:cNvPr id="7" name="object 7"/>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8" name="object 8"/>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p:txBody>
      </p:sp>
      <p:sp>
        <p:nvSpPr>
          <p:cNvPr id="12" name="object 12"/>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9" name="object 9"/>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14233</a:t>
            </a:r>
            <a:r>
              <a:rPr sz="100" spc="-15" dirty="0">
                <a:solidFill>
                  <a:srgbClr val="F01212"/>
                </a:solidFill>
                <a:latin typeface="Arial Narrow"/>
                <a:cs typeface="Arial Narrow"/>
              </a:rPr>
              <a:t>7</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3" name="Footer Placeholder 3">
            <a:extLst>
              <a:ext uri="{FF2B5EF4-FFF2-40B4-BE49-F238E27FC236}">
                <a16:creationId xmlns:a16="http://schemas.microsoft.com/office/drawing/2014/main" id="{F57381ED-A687-4528-8FD1-912A6DCF5AC7}"/>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3064" y="1628220"/>
            <a:ext cx="6557287" cy="3907981"/>
          </a:xfrm>
          <a:prstGeom prst="rect">
            <a:avLst/>
          </a:prstGeom>
        </p:spPr>
        <p:txBody>
          <a:bodyPr vert="horz" wrap="square" lIns="0" tIns="0" rIns="0" bIns="0" rtlCol="0">
            <a:spAutoFit/>
          </a:bodyPr>
          <a:lstStyle/>
          <a:p>
            <a:pPr marL="12689"/>
            <a:r>
              <a:rPr sz="1998" spc="70" dirty="0">
                <a:solidFill>
                  <a:srgbClr val="EB1C22"/>
                </a:solidFill>
                <a:latin typeface="Arial"/>
                <a:cs typeface="Arial"/>
              </a:rPr>
              <a:t> </a:t>
            </a:r>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t</a:t>
            </a:r>
            <a:r>
              <a:rPr sz="1998" spc="-15" dirty="0">
                <a:solidFill>
                  <a:srgbClr val="0C0C0C"/>
                </a:solidFill>
                <a:latin typeface="Arial"/>
                <a:cs typeface="Arial"/>
              </a:rPr>
              <a:t>y</a:t>
            </a:r>
            <a:r>
              <a:rPr sz="1998" dirty="0">
                <a:solidFill>
                  <a:srgbClr val="0C0C0C"/>
                </a:solidFill>
                <a:latin typeface="Arial"/>
                <a:cs typeface="Arial"/>
              </a:rPr>
              <a:t>pes</a:t>
            </a:r>
            <a:r>
              <a:rPr sz="1998" spc="5" dirty="0">
                <a:solidFill>
                  <a:srgbClr val="0C0C0C"/>
                </a:solidFill>
                <a:latin typeface="Arial"/>
                <a:cs typeface="Arial"/>
              </a:rPr>
              <a:t> </a:t>
            </a:r>
            <a:r>
              <a:rPr sz="1998" spc="-10" dirty="0">
                <a:solidFill>
                  <a:srgbClr val="0C0C0C"/>
                </a:solidFill>
                <a:latin typeface="Arial"/>
                <a:cs typeface="Arial"/>
              </a:rPr>
              <a:t>o</a:t>
            </a:r>
            <a:r>
              <a:rPr sz="1998" dirty="0">
                <a:solidFill>
                  <a:srgbClr val="0C0C0C"/>
                </a:solidFill>
                <a:latin typeface="Arial"/>
                <a:cs typeface="Arial"/>
              </a:rPr>
              <a:t>f</a:t>
            </a:r>
            <a:r>
              <a:rPr sz="1998" spc="-10" dirty="0">
                <a:solidFill>
                  <a:srgbClr val="0C0C0C"/>
                </a:solidFill>
                <a:latin typeface="Arial"/>
                <a:cs typeface="Arial"/>
              </a:rPr>
              <a:t> </a:t>
            </a:r>
            <a:r>
              <a:rPr sz="1998" dirty="0">
                <a:solidFill>
                  <a:srgbClr val="0C0C0C"/>
                </a:solidFill>
                <a:latin typeface="Arial"/>
                <a:cs typeface="Arial"/>
              </a:rPr>
              <a:t>memory ob</a:t>
            </a:r>
            <a:r>
              <a:rPr sz="1998" spc="-15" dirty="0">
                <a:solidFill>
                  <a:srgbClr val="0C0C0C"/>
                </a:solidFill>
                <a:latin typeface="Arial"/>
                <a:cs typeface="Arial"/>
              </a:rPr>
              <a:t>j</a:t>
            </a:r>
            <a:r>
              <a:rPr sz="1998" dirty="0">
                <a:solidFill>
                  <a:srgbClr val="0C0C0C"/>
                </a:solidFill>
                <a:latin typeface="Arial"/>
                <a:cs typeface="Arial"/>
              </a:rPr>
              <a:t>e</a:t>
            </a:r>
            <a:r>
              <a:rPr sz="1998" spc="5" dirty="0">
                <a:solidFill>
                  <a:srgbClr val="0C0C0C"/>
                </a:solidFill>
                <a:latin typeface="Arial"/>
                <a:cs typeface="Arial"/>
              </a:rPr>
              <a:t>c</a:t>
            </a:r>
            <a:r>
              <a:rPr sz="1998" dirty="0">
                <a:solidFill>
                  <a:srgbClr val="0C0C0C"/>
                </a:solidFill>
                <a:latin typeface="Arial"/>
                <a:cs typeface="Arial"/>
              </a:rPr>
              <a:t>ts</a:t>
            </a:r>
            <a:endParaRPr sz="1998" dirty="0">
              <a:latin typeface="Arial"/>
              <a:cs typeface="Arial"/>
            </a:endParaRPr>
          </a:p>
          <a:p>
            <a:pPr marL="606514" indent="-228394">
              <a:spcBef>
                <a:spcPts val="220"/>
              </a:spcBef>
              <a:buClr>
                <a:srgbClr val="0C0C0C"/>
              </a:buClr>
              <a:buFont typeface="Arial"/>
              <a:buChar char="–"/>
              <a:tabLst>
                <a:tab pos="606514" algn="l"/>
              </a:tabLst>
            </a:pPr>
            <a:r>
              <a:rPr sz="1798" dirty="0">
                <a:solidFill>
                  <a:srgbClr val="0C0C0C"/>
                </a:solidFill>
                <a:latin typeface="Arial"/>
                <a:cs typeface="Arial"/>
              </a:rPr>
              <a:t>B</a:t>
            </a:r>
            <a:r>
              <a:rPr sz="1798" spc="-10" dirty="0">
                <a:solidFill>
                  <a:srgbClr val="0C0C0C"/>
                </a:solidFill>
                <a:latin typeface="Arial"/>
                <a:cs typeface="Arial"/>
              </a:rPr>
              <a:t>u</a:t>
            </a:r>
            <a:r>
              <a:rPr sz="1798" dirty="0">
                <a:solidFill>
                  <a:srgbClr val="0C0C0C"/>
                </a:solidFill>
                <a:latin typeface="Arial"/>
                <a:cs typeface="Arial"/>
              </a:rPr>
              <a:t>f</a:t>
            </a:r>
            <a:r>
              <a:rPr sz="1798" spc="5" dirty="0">
                <a:solidFill>
                  <a:srgbClr val="0C0C0C"/>
                </a:solidFill>
                <a:latin typeface="Arial"/>
                <a:cs typeface="Arial"/>
              </a:rPr>
              <a:t>f</a:t>
            </a:r>
            <a:r>
              <a:rPr sz="1798" dirty="0">
                <a:solidFill>
                  <a:srgbClr val="0C0C0C"/>
                </a:solidFill>
                <a:latin typeface="Arial"/>
                <a:cs typeface="Arial"/>
              </a:rPr>
              <a:t>er </a:t>
            </a:r>
            <a:r>
              <a:rPr sz="1798" spc="-10" dirty="0">
                <a:solidFill>
                  <a:srgbClr val="0C0C0C"/>
                </a:solidFill>
                <a:latin typeface="Arial"/>
                <a:cs typeface="Arial"/>
              </a:rPr>
              <a:t>o</a:t>
            </a:r>
            <a:r>
              <a:rPr sz="1798" dirty="0">
                <a:solidFill>
                  <a:srgbClr val="0C0C0C"/>
                </a:solidFill>
                <a:latin typeface="Arial"/>
                <a:cs typeface="Arial"/>
              </a:rPr>
              <a:t>bjects</a:t>
            </a:r>
            <a:endParaRPr sz="1798" dirty="0">
              <a:latin typeface="Arial"/>
              <a:cs typeface="Arial"/>
            </a:endParaRPr>
          </a:p>
          <a:p>
            <a:pPr marL="1108981" lvl="1" indent="-228394">
              <a:spcBef>
                <a:spcPts val="220"/>
              </a:spcBef>
              <a:buClr>
                <a:srgbClr val="0C0C0C"/>
              </a:buClr>
              <a:buSzPct val="93750"/>
              <a:buFont typeface="Symbol"/>
              <a:buChar char=""/>
              <a:tabLst>
                <a:tab pos="1109615" algn="l"/>
              </a:tabLst>
            </a:pPr>
            <a:r>
              <a:rPr sz="1599" spc="-10" dirty="0">
                <a:solidFill>
                  <a:srgbClr val="0C0C0C"/>
                </a:solidFill>
                <a:latin typeface="Arial"/>
                <a:cs typeface="Arial"/>
              </a:rPr>
              <a:t>Contiguous</a:t>
            </a:r>
            <a:r>
              <a:rPr sz="1599" spc="5" dirty="0">
                <a:solidFill>
                  <a:srgbClr val="0C0C0C"/>
                </a:solidFill>
                <a:latin typeface="Arial"/>
                <a:cs typeface="Arial"/>
              </a:rPr>
              <a:t> </a:t>
            </a:r>
            <a:r>
              <a:rPr sz="1599" spc="-10" dirty="0">
                <a:solidFill>
                  <a:srgbClr val="0C0C0C"/>
                </a:solidFill>
                <a:latin typeface="Arial"/>
                <a:cs typeface="Arial"/>
              </a:rPr>
              <a:t>block</a:t>
            </a:r>
            <a:r>
              <a:rPr sz="1599"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5" dirty="0">
                <a:solidFill>
                  <a:srgbClr val="0C0C0C"/>
                </a:solidFill>
                <a:latin typeface="Arial"/>
                <a:cs typeface="Arial"/>
              </a:rPr>
              <a:t>me</a:t>
            </a:r>
            <a:r>
              <a:rPr sz="1599" spc="-10" dirty="0">
                <a:solidFill>
                  <a:srgbClr val="0C0C0C"/>
                </a:solidFill>
                <a:latin typeface="Arial"/>
                <a:cs typeface="Arial"/>
              </a:rPr>
              <a:t>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v</a:t>
            </a:r>
            <a:r>
              <a:rPr sz="1599" spc="-10" dirty="0">
                <a:solidFill>
                  <a:srgbClr val="0C0C0C"/>
                </a:solidFill>
                <a:latin typeface="Arial"/>
                <a:cs typeface="Arial"/>
              </a:rPr>
              <a:t>ailable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k</a:t>
            </a:r>
            <a:r>
              <a:rPr sz="1599" spc="-10" dirty="0">
                <a:solidFill>
                  <a:srgbClr val="0C0C0C"/>
                </a:solidFill>
                <a:latin typeface="Arial"/>
                <a:cs typeface="Arial"/>
              </a:rPr>
              <a:t>ernels</a:t>
            </a:r>
            <a:r>
              <a:rPr sz="1599" spc="5" dirty="0">
                <a:solidFill>
                  <a:srgbClr val="0C0C0C"/>
                </a:solidFill>
                <a:latin typeface="Arial"/>
                <a:cs typeface="Arial"/>
              </a:rPr>
              <a:t> </a:t>
            </a:r>
            <a:r>
              <a:rPr sz="1599" spc="-10" dirty="0">
                <a:solidFill>
                  <a:srgbClr val="0C0C0C"/>
                </a:solidFill>
                <a:latin typeface="Arial"/>
                <a:cs typeface="Arial"/>
              </a:rPr>
              <a:t>for</a:t>
            </a:r>
            <a:r>
              <a:rPr sz="1599" spc="-5" dirty="0">
                <a:solidFill>
                  <a:srgbClr val="0C0C0C"/>
                </a:solidFill>
                <a:latin typeface="Arial"/>
                <a:cs typeface="Arial"/>
              </a:rPr>
              <a:t> </a:t>
            </a:r>
            <a:r>
              <a:rPr sz="1599" spc="-15" dirty="0">
                <a:solidFill>
                  <a:srgbClr val="0C0C0C"/>
                </a:solidFill>
                <a:latin typeface="Arial"/>
                <a:cs typeface="Arial"/>
              </a:rPr>
              <a:t>r</a:t>
            </a:r>
            <a:r>
              <a:rPr sz="1599" spc="-10" dirty="0">
                <a:solidFill>
                  <a:srgbClr val="0C0C0C"/>
                </a:solidFill>
                <a:latin typeface="Arial"/>
                <a:cs typeface="Arial"/>
              </a:rPr>
              <a:t>ead</a:t>
            </a:r>
            <a:r>
              <a:rPr sz="1599" dirty="0">
                <a:solidFill>
                  <a:srgbClr val="0C0C0C"/>
                </a:solidFill>
                <a:latin typeface="Arial"/>
                <a:cs typeface="Arial"/>
              </a:rPr>
              <a:t>/</a:t>
            </a:r>
            <a:r>
              <a:rPr sz="1599" spc="-10" dirty="0">
                <a:solidFill>
                  <a:srgbClr val="0C0C0C"/>
                </a:solidFill>
                <a:latin typeface="Arial"/>
                <a:cs typeface="Arial"/>
              </a:rPr>
              <a:t>write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0" dirty="0">
                <a:solidFill>
                  <a:srgbClr val="0C0C0C"/>
                </a:solidFill>
                <a:latin typeface="Arial"/>
                <a:cs typeface="Arial"/>
              </a:rPr>
              <a:t>Program</a:t>
            </a:r>
            <a:r>
              <a:rPr sz="1599" spc="-5" dirty="0">
                <a:solidFill>
                  <a:srgbClr val="0C0C0C"/>
                </a:solidFill>
                <a:latin typeface="Arial"/>
                <a:cs typeface="Arial"/>
              </a:rPr>
              <a:t>m</a:t>
            </a:r>
            <a:r>
              <a:rPr sz="1599" spc="-10" dirty="0">
                <a:solidFill>
                  <a:srgbClr val="0C0C0C"/>
                </a:solidFill>
                <a:latin typeface="Arial"/>
                <a:cs typeface="Arial"/>
              </a:rPr>
              <a:t>er</a:t>
            </a:r>
            <a:r>
              <a:rPr sz="1599" spc="-5" dirty="0">
                <a:solidFill>
                  <a:srgbClr val="0C0C0C"/>
                </a:solidFill>
                <a:latin typeface="Arial"/>
                <a:cs typeface="Arial"/>
              </a:rPr>
              <a:t> </a:t>
            </a:r>
            <a:r>
              <a:rPr sz="1599" spc="-10" dirty="0">
                <a:solidFill>
                  <a:srgbClr val="0C0C0C"/>
                </a:solidFill>
                <a:latin typeface="Arial"/>
                <a:cs typeface="Arial"/>
              </a:rPr>
              <a:t>can</a:t>
            </a:r>
            <a:r>
              <a:rPr sz="1599" spc="10" dirty="0">
                <a:solidFill>
                  <a:srgbClr val="0C0C0C"/>
                </a:solidFill>
                <a:latin typeface="Arial"/>
                <a:cs typeface="Arial"/>
              </a:rPr>
              <a:t> </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to</a:t>
            </a:r>
            <a:r>
              <a:rPr sz="1599" spc="10" dirty="0">
                <a:solidFill>
                  <a:srgbClr val="0C0C0C"/>
                </a:solidFill>
                <a:latin typeface="Arial"/>
                <a:cs typeface="Arial"/>
              </a:rPr>
              <a:t> </a:t>
            </a:r>
            <a:r>
              <a:rPr sz="1599" spc="-10" dirty="0">
                <a:solidFill>
                  <a:srgbClr val="0C0C0C"/>
                </a:solidFill>
                <a:latin typeface="Arial"/>
                <a:cs typeface="Arial"/>
              </a:rPr>
              <a:t>buf</a:t>
            </a:r>
            <a:r>
              <a:rPr sz="1599" dirty="0">
                <a:solidFill>
                  <a:srgbClr val="0C0C0C"/>
                </a:solidFill>
                <a:latin typeface="Arial"/>
                <a:cs typeface="Arial"/>
              </a:rPr>
              <a:t>f</a:t>
            </a:r>
            <a:r>
              <a:rPr sz="1599" spc="-10" dirty="0">
                <a:solidFill>
                  <a:srgbClr val="0C0C0C"/>
                </a:solidFill>
                <a:latin typeface="Arial"/>
                <a:cs typeface="Arial"/>
              </a:rPr>
              <a:t>ers</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v</a:t>
            </a:r>
            <a:r>
              <a:rPr sz="1599" spc="-15"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po</a:t>
            </a:r>
            <a:r>
              <a:rPr sz="1599" dirty="0">
                <a:solidFill>
                  <a:srgbClr val="0C0C0C"/>
                </a:solidFill>
                <a:latin typeface="Arial"/>
                <a:cs typeface="Arial"/>
              </a:rPr>
              <a:t>i</a:t>
            </a:r>
            <a:r>
              <a:rPr sz="1599" spc="-10" dirty="0">
                <a:solidFill>
                  <a:srgbClr val="0C0C0C"/>
                </a:solidFill>
                <a:latin typeface="Arial"/>
                <a:cs typeface="Arial"/>
              </a:rPr>
              <a:t>nters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Ima</a:t>
            </a:r>
            <a:r>
              <a:rPr sz="1798" spc="-10" dirty="0">
                <a:solidFill>
                  <a:srgbClr val="0C0C0C"/>
                </a:solidFill>
                <a:latin typeface="Arial"/>
                <a:cs typeface="Arial"/>
              </a:rPr>
              <a:t>g</a:t>
            </a:r>
            <a:r>
              <a:rPr sz="1798" dirty="0">
                <a:solidFill>
                  <a:srgbClr val="0C0C0C"/>
                </a:solidFill>
                <a:latin typeface="Arial"/>
                <a:cs typeface="Arial"/>
              </a:rPr>
              <a:t>e </a:t>
            </a:r>
            <a:r>
              <a:rPr sz="1798" spc="-10" dirty="0">
                <a:solidFill>
                  <a:srgbClr val="0C0C0C"/>
                </a:solidFill>
                <a:latin typeface="Arial"/>
                <a:cs typeface="Arial"/>
              </a:rPr>
              <a:t>o</a:t>
            </a:r>
            <a:r>
              <a:rPr sz="1798" spc="5" dirty="0">
                <a:solidFill>
                  <a:srgbClr val="0C0C0C"/>
                </a:solidFill>
                <a:latin typeface="Arial"/>
                <a:cs typeface="Arial"/>
              </a:rPr>
              <a:t>b</a:t>
            </a:r>
            <a:r>
              <a:rPr sz="1798" dirty="0">
                <a:solidFill>
                  <a:srgbClr val="0C0C0C"/>
                </a:solidFill>
                <a:latin typeface="Arial"/>
                <a:cs typeface="Arial"/>
              </a:rPr>
              <a:t>j</a:t>
            </a:r>
            <a:r>
              <a:rPr sz="1798" spc="-10" dirty="0">
                <a:solidFill>
                  <a:srgbClr val="0C0C0C"/>
                </a:solidFill>
                <a:latin typeface="Arial"/>
                <a:cs typeface="Arial"/>
              </a:rPr>
              <a:t>e</a:t>
            </a:r>
            <a:r>
              <a:rPr sz="1798" dirty="0">
                <a:solidFill>
                  <a:srgbClr val="0C0C0C"/>
                </a:solidFill>
                <a:latin typeface="Arial"/>
                <a:cs typeface="Arial"/>
              </a:rPr>
              <a:t>cts</a:t>
            </a:r>
            <a:r>
              <a:rPr sz="1798" spc="15" dirty="0">
                <a:solidFill>
                  <a:srgbClr val="0C0C0C"/>
                </a:solidFill>
                <a:latin typeface="Arial"/>
                <a:cs typeface="Arial"/>
              </a:rPr>
              <a:t> </a:t>
            </a:r>
            <a:r>
              <a:rPr sz="1798" dirty="0">
                <a:solidFill>
                  <a:srgbClr val="0C0C0C"/>
                </a:solidFill>
                <a:latin typeface="Arial"/>
                <a:cs typeface="Arial"/>
              </a:rPr>
              <a:t>(n</a:t>
            </a:r>
            <a:r>
              <a:rPr sz="1798" spc="-10" dirty="0">
                <a:solidFill>
                  <a:srgbClr val="0C0C0C"/>
                </a:solidFill>
                <a:latin typeface="Arial"/>
                <a:cs typeface="Arial"/>
              </a:rPr>
              <a:t>o</a:t>
            </a:r>
            <a:r>
              <a:rPr sz="1798" dirty="0">
                <a:solidFill>
                  <a:srgbClr val="0C0C0C"/>
                </a:solidFill>
                <a:latin typeface="Arial"/>
                <a:cs typeface="Arial"/>
              </a:rPr>
              <a:t>t</a:t>
            </a:r>
            <a:r>
              <a:rPr sz="1798" spc="5" dirty="0">
                <a:solidFill>
                  <a:srgbClr val="0C0C0C"/>
                </a:solidFill>
                <a:latin typeface="Arial"/>
                <a:cs typeface="Arial"/>
              </a:rPr>
              <a:t> </a:t>
            </a:r>
            <a:r>
              <a:rPr sz="1798" dirty="0">
                <a:solidFill>
                  <a:srgbClr val="0C0C0C"/>
                </a:solidFill>
                <a:latin typeface="Arial"/>
                <a:cs typeface="Arial"/>
              </a:rPr>
              <a:t>a </a:t>
            </a:r>
            <a:r>
              <a:rPr sz="1798" spc="-10" dirty="0">
                <a:solidFill>
                  <a:srgbClr val="0C0C0C"/>
                </a:solidFill>
                <a:latin typeface="Arial"/>
                <a:cs typeface="Arial"/>
              </a:rPr>
              <a:t>p</a:t>
            </a:r>
            <a:r>
              <a:rPr sz="1798" dirty="0">
                <a:solidFill>
                  <a:srgbClr val="0C0C0C"/>
                </a:solidFill>
                <a:latin typeface="Arial"/>
                <a:cs typeface="Arial"/>
              </a:rPr>
              <a:t>art of </a:t>
            </a:r>
            <a:r>
              <a:rPr sz="1798" spc="5" dirty="0">
                <a:solidFill>
                  <a:srgbClr val="0C0C0C"/>
                </a:solidFill>
                <a:latin typeface="Arial"/>
                <a:cs typeface="Arial"/>
              </a:rPr>
              <a:t>e</a:t>
            </a:r>
            <a:r>
              <a:rPr sz="1798" dirty="0">
                <a:solidFill>
                  <a:srgbClr val="0C0C0C"/>
                </a:solidFill>
                <a:latin typeface="Arial"/>
                <a:cs typeface="Arial"/>
              </a:rPr>
              <a:t>mb</a:t>
            </a:r>
            <a:r>
              <a:rPr sz="1798" spc="-10" dirty="0">
                <a:solidFill>
                  <a:srgbClr val="0C0C0C"/>
                </a:solidFill>
                <a:latin typeface="Arial"/>
                <a:cs typeface="Arial"/>
              </a:rPr>
              <a:t>e</a:t>
            </a:r>
            <a:r>
              <a:rPr sz="1798" spc="5" dirty="0">
                <a:solidFill>
                  <a:srgbClr val="0C0C0C"/>
                </a:solidFill>
                <a:latin typeface="Arial"/>
                <a:cs typeface="Arial"/>
              </a:rPr>
              <a:t>d</a:t>
            </a:r>
            <a:r>
              <a:rPr sz="1798" dirty="0">
                <a:solidFill>
                  <a:srgbClr val="0C0C0C"/>
                </a:solidFill>
                <a:latin typeface="Arial"/>
                <a:cs typeface="Arial"/>
              </a:rPr>
              <a:t>ded pr</a:t>
            </a:r>
            <a:r>
              <a:rPr sz="1798" spc="-10" dirty="0">
                <a:solidFill>
                  <a:srgbClr val="0C0C0C"/>
                </a:solidFill>
                <a:latin typeface="Arial"/>
                <a:cs typeface="Arial"/>
              </a:rPr>
              <a:t>o</a:t>
            </a:r>
            <a:r>
              <a:rPr sz="1798" dirty="0">
                <a:solidFill>
                  <a:srgbClr val="0C0C0C"/>
                </a:solidFill>
                <a:latin typeface="Arial"/>
                <a:cs typeface="Arial"/>
              </a:rPr>
              <a:t>fi</a:t>
            </a:r>
            <a:r>
              <a:rPr sz="1798" spc="5" dirty="0">
                <a:solidFill>
                  <a:srgbClr val="0C0C0C"/>
                </a:solidFill>
                <a:latin typeface="Arial"/>
                <a:cs typeface="Arial"/>
              </a:rPr>
              <a:t>l</a:t>
            </a:r>
            <a:r>
              <a:rPr sz="1798" dirty="0">
                <a:solidFill>
                  <a:srgbClr val="0C0C0C"/>
                </a:solidFill>
                <a:latin typeface="Arial"/>
                <a:cs typeface="Arial"/>
              </a:rPr>
              <a:t>e)</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Hold</a:t>
            </a:r>
            <a:r>
              <a:rPr sz="1599" spc="-5" dirty="0">
                <a:solidFill>
                  <a:srgbClr val="0C0C0C"/>
                </a:solidFill>
                <a:latin typeface="Arial"/>
                <a:cs typeface="Arial"/>
              </a:rPr>
              <a:t> </a:t>
            </a:r>
            <a:r>
              <a:rPr sz="1599" spc="-10" dirty="0">
                <a:solidFill>
                  <a:srgbClr val="0C0C0C"/>
                </a:solidFill>
                <a:latin typeface="Arial"/>
                <a:cs typeface="Arial"/>
              </a:rPr>
              <a:t>images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0" dirty="0">
                <a:solidFill>
                  <a:srgbClr val="0C0C0C"/>
                </a:solidFill>
                <a:latin typeface="Arial"/>
                <a:cs typeface="Arial"/>
              </a:rPr>
              <a:t>Storage/f</a:t>
            </a:r>
            <a:r>
              <a:rPr sz="1599" dirty="0">
                <a:solidFill>
                  <a:srgbClr val="0C0C0C"/>
                </a:solidFill>
                <a:latin typeface="Arial"/>
                <a:cs typeface="Arial"/>
              </a:rPr>
              <a:t>o</a:t>
            </a:r>
            <a:r>
              <a:rPr sz="1599" spc="-10" dirty="0">
                <a:solidFill>
                  <a:srgbClr val="0C0C0C"/>
                </a:solidFill>
                <a:latin typeface="Arial"/>
                <a:cs typeface="Arial"/>
              </a:rPr>
              <a:t>rmat</a:t>
            </a:r>
            <a:r>
              <a:rPr sz="1599" spc="-5" dirty="0">
                <a:solidFill>
                  <a:srgbClr val="0C0C0C"/>
                </a:solidFill>
                <a:latin typeface="Arial"/>
                <a:cs typeface="Arial"/>
              </a:rPr>
              <a:t> </a:t>
            </a:r>
            <a:r>
              <a:rPr sz="1599" dirty="0">
                <a:solidFill>
                  <a:srgbClr val="0C0C0C"/>
                </a:solidFill>
                <a:latin typeface="Arial"/>
                <a:cs typeface="Arial"/>
              </a:rPr>
              <a:t>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opt</a:t>
            </a:r>
            <a:r>
              <a:rPr sz="1599" dirty="0">
                <a:solidFill>
                  <a:srgbClr val="0C0C0C"/>
                </a:solidFill>
                <a:latin typeface="Arial"/>
                <a:cs typeface="Arial"/>
              </a:rPr>
              <a:t>i</a:t>
            </a:r>
            <a:r>
              <a:rPr sz="1599" spc="-15" dirty="0">
                <a:solidFill>
                  <a:srgbClr val="0C0C0C"/>
                </a:solidFill>
                <a:latin typeface="Arial"/>
                <a:cs typeface="Arial"/>
              </a:rPr>
              <a:t>m</a:t>
            </a:r>
            <a:r>
              <a:rPr sz="1599" dirty="0">
                <a:solidFill>
                  <a:srgbClr val="0C0C0C"/>
                </a:solidFill>
                <a:latin typeface="Arial"/>
                <a:cs typeface="Arial"/>
              </a:rPr>
              <a:t>i</a:t>
            </a:r>
            <a:r>
              <a:rPr sz="1599" spc="-10" dirty="0">
                <a:solidFill>
                  <a:srgbClr val="0C0C0C"/>
                </a:solidFill>
                <a:latin typeface="Arial"/>
                <a:cs typeface="Arial"/>
              </a:rPr>
              <a:t>zed</a:t>
            </a:r>
            <a:r>
              <a:rPr sz="1599" spc="10" dirty="0">
                <a:solidFill>
                  <a:srgbClr val="0C0C0C"/>
                </a:solidFill>
                <a:latin typeface="Arial"/>
                <a:cs typeface="Arial"/>
              </a:rPr>
              <a:t> </a:t>
            </a:r>
            <a:r>
              <a:rPr sz="1599" dirty="0">
                <a:solidFill>
                  <a:srgbClr val="0C0C0C"/>
                </a:solidFill>
                <a:latin typeface="Arial"/>
                <a:cs typeface="Arial"/>
              </a:rPr>
              <a:t>f</a:t>
            </a:r>
            <a:r>
              <a:rPr sz="1599" spc="-10" dirty="0">
                <a:solidFill>
                  <a:srgbClr val="0C0C0C"/>
                </a:solidFill>
                <a:latin typeface="Arial"/>
                <a:cs typeface="Arial"/>
              </a:rPr>
              <a:t>or</a:t>
            </a:r>
            <a:r>
              <a:rPr sz="1599" spc="-5" dirty="0">
                <a:solidFill>
                  <a:srgbClr val="0C0C0C"/>
                </a:solidFill>
                <a:latin typeface="Arial"/>
                <a:cs typeface="Arial"/>
              </a:rPr>
              <a:t> </a:t>
            </a:r>
            <a:r>
              <a:rPr sz="1599" spc="-10" dirty="0">
                <a:solidFill>
                  <a:srgbClr val="0C0C0C"/>
                </a:solidFill>
                <a:latin typeface="Arial"/>
                <a:cs typeface="Arial"/>
              </a:rPr>
              <a:t>spe</a:t>
            </a:r>
            <a:r>
              <a:rPr sz="1599" spc="-5" dirty="0">
                <a:solidFill>
                  <a:srgbClr val="0C0C0C"/>
                </a:solidFill>
                <a:latin typeface="Arial"/>
                <a:cs typeface="Arial"/>
              </a:rPr>
              <a:t>cific</a:t>
            </a:r>
            <a:r>
              <a:rPr sz="1599" dirty="0">
                <a:solidFill>
                  <a:srgbClr val="0C0C0C"/>
                </a:solidFill>
                <a:latin typeface="Arial"/>
                <a:cs typeface="Arial"/>
              </a:rPr>
              <a:t> </a:t>
            </a:r>
            <a:r>
              <a:rPr sz="1599" spc="-20" dirty="0">
                <a:solidFill>
                  <a:srgbClr val="0C0C0C"/>
                </a:solidFill>
                <a:latin typeface="Arial"/>
                <a:cs typeface="Arial"/>
              </a:rPr>
              <a:t>O</a:t>
            </a:r>
            <a:r>
              <a:rPr sz="1599" spc="-10" dirty="0">
                <a:solidFill>
                  <a:srgbClr val="0C0C0C"/>
                </a:solidFill>
                <a:latin typeface="Arial"/>
                <a:cs typeface="Arial"/>
              </a:rPr>
              <a:t>penCL</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provides</a:t>
            </a:r>
            <a:r>
              <a:rPr sz="1599" spc="5" dirty="0">
                <a:solidFill>
                  <a:srgbClr val="0C0C0C"/>
                </a:solidFill>
                <a:latin typeface="Arial"/>
                <a:cs typeface="Arial"/>
              </a:rPr>
              <a:t> </a:t>
            </a:r>
            <a:r>
              <a:rPr sz="1599" spc="-10" dirty="0">
                <a:solidFill>
                  <a:srgbClr val="0C0C0C"/>
                </a:solidFill>
                <a:latin typeface="Arial"/>
                <a:cs typeface="Arial"/>
              </a:rPr>
              <a:t>fun</a:t>
            </a:r>
            <a:r>
              <a:rPr sz="1599" spc="-5" dirty="0">
                <a:solidFill>
                  <a:srgbClr val="0C0C0C"/>
                </a:solidFill>
                <a:latin typeface="Arial"/>
                <a:cs typeface="Arial"/>
              </a:rPr>
              <a:t>c</a:t>
            </a:r>
            <a:r>
              <a:rPr sz="1599" spc="-10" dirty="0">
                <a:solidFill>
                  <a:srgbClr val="0C0C0C"/>
                </a:solidFill>
                <a:latin typeface="Arial"/>
                <a:cs typeface="Arial"/>
              </a:rPr>
              <a:t>tions</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manipulate</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mages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Pi</a:t>
            </a:r>
            <a:r>
              <a:rPr sz="1798" spc="-10" dirty="0">
                <a:solidFill>
                  <a:srgbClr val="0C0C0C"/>
                </a:solidFill>
                <a:latin typeface="Arial"/>
                <a:cs typeface="Arial"/>
              </a:rPr>
              <a:t>p</a:t>
            </a:r>
            <a:r>
              <a:rPr sz="1798" dirty="0">
                <a:solidFill>
                  <a:srgbClr val="0C0C0C"/>
                </a:solidFill>
                <a:latin typeface="Arial"/>
                <a:cs typeface="Arial"/>
              </a:rPr>
              <a:t>es</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or</a:t>
            </a:r>
            <a:r>
              <a:rPr sz="1599" spc="-5" dirty="0">
                <a:solidFill>
                  <a:srgbClr val="0C0C0C"/>
                </a:solidFill>
                <a:latin typeface="Arial"/>
                <a:cs typeface="Arial"/>
              </a:rPr>
              <a:t>g</a:t>
            </a:r>
            <a:r>
              <a:rPr sz="1599" spc="-10" dirty="0">
                <a:solidFill>
                  <a:srgbClr val="0C0C0C"/>
                </a:solidFill>
                <a:latin typeface="Arial"/>
                <a:cs typeface="Arial"/>
              </a:rPr>
              <a:t>anized</a:t>
            </a:r>
            <a:r>
              <a:rPr sz="1599" spc="-5" dirty="0">
                <a:solidFill>
                  <a:srgbClr val="0C0C0C"/>
                </a:solidFill>
                <a:latin typeface="Arial"/>
                <a:cs typeface="Arial"/>
              </a:rPr>
              <a:t> </a:t>
            </a:r>
            <a:r>
              <a:rPr sz="1599" dirty="0">
                <a:solidFill>
                  <a:srgbClr val="0C0C0C"/>
                </a:solidFill>
                <a:latin typeface="Arial"/>
                <a:cs typeface="Arial"/>
              </a:rPr>
              <a:t>a</a:t>
            </a:r>
            <a:r>
              <a:rPr sz="1599" spc="-10" dirty="0">
                <a:solidFill>
                  <a:srgbClr val="0C0C0C"/>
                </a:solidFill>
                <a:latin typeface="Arial"/>
                <a:cs typeface="Arial"/>
              </a:rPr>
              <a:t>s</a:t>
            </a:r>
            <a:r>
              <a:rPr sz="1599" dirty="0">
                <a:solidFill>
                  <a:srgbClr val="0C0C0C"/>
                </a:solidFill>
                <a:latin typeface="Arial"/>
                <a:cs typeface="Arial"/>
              </a:rPr>
              <a:t> </a:t>
            </a:r>
            <a:r>
              <a:rPr sz="1599" spc="-10" dirty="0">
                <a:solidFill>
                  <a:srgbClr val="0C0C0C"/>
                </a:solidFill>
                <a:latin typeface="Arial"/>
                <a:cs typeface="Arial"/>
              </a:rPr>
              <a:t>FI</a:t>
            </a:r>
            <a:r>
              <a:rPr sz="1599" spc="-20" dirty="0">
                <a:solidFill>
                  <a:srgbClr val="0C0C0C"/>
                </a:solidFill>
                <a:latin typeface="Arial"/>
                <a:cs typeface="Arial"/>
              </a:rPr>
              <a:t>F</a:t>
            </a:r>
            <a:r>
              <a:rPr sz="1599" spc="-15" dirty="0">
                <a:solidFill>
                  <a:srgbClr val="0C0C0C"/>
                </a:solidFill>
                <a:latin typeface="Arial"/>
                <a:cs typeface="Arial"/>
              </a:rPr>
              <a:t>O</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cessed</a:t>
            </a:r>
            <a:r>
              <a:rPr sz="1599" spc="-5" dirty="0">
                <a:solidFill>
                  <a:srgbClr val="0C0C0C"/>
                </a:solidFill>
                <a:latin typeface="Arial"/>
                <a:cs typeface="Arial"/>
              </a:rPr>
              <a:t> </a:t>
            </a:r>
            <a:r>
              <a:rPr sz="1599" spc="-10" dirty="0">
                <a:solidFill>
                  <a:srgbClr val="0C0C0C"/>
                </a:solidFill>
                <a:latin typeface="Arial"/>
                <a:cs typeface="Arial"/>
              </a:rPr>
              <a:t>(</a:t>
            </a:r>
            <a:r>
              <a:rPr sz="1599" spc="-15" dirty="0">
                <a:solidFill>
                  <a:srgbClr val="0C0C0C"/>
                </a:solidFill>
                <a:latin typeface="Arial"/>
                <a:cs typeface="Arial"/>
              </a:rPr>
              <a:t>r</a:t>
            </a:r>
            <a:r>
              <a:rPr sz="1599" spc="-10" dirty="0">
                <a:solidFill>
                  <a:srgbClr val="0C0C0C"/>
                </a:solidFill>
                <a:latin typeface="Arial"/>
                <a:cs typeface="Arial"/>
              </a:rPr>
              <a:t>ead/write)</a:t>
            </a:r>
            <a:r>
              <a:rPr sz="1599" spc="-5" dirty="0">
                <a:solidFill>
                  <a:srgbClr val="0C0C0C"/>
                </a:solidFill>
                <a:latin typeface="Arial"/>
                <a:cs typeface="Arial"/>
              </a:rPr>
              <a:t> </a:t>
            </a:r>
            <a:r>
              <a:rPr sz="1599" spc="-10"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bu</a:t>
            </a:r>
            <a:r>
              <a:rPr sz="1599" dirty="0">
                <a:solidFill>
                  <a:srgbClr val="0C0C0C"/>
                </a:solidFill>
                <a:latin typeface="Arial"/>
                <a:cs typeface="Arial"/>
              </a:rPr>
              <a:t>i</a:t>
            </a:r>
            <a:r>
              <a:rPr sz="1599" spc="-5" dirty="0">
                <a:solidFill>
                  <a:srgbClr val="0C0C0C"/>
                </a:solidFill>
                <a:latin typeface="Arial"/>
                <a:cs typeface="Arial"/>
              </a:rPr>
              <a:t>lt </a:t>
            </a:r>
            <a:r>
              <a:rPr sz="1599" spc="-10" dirty="0">
                <a:solidFill>
                  <a:srgbClr val="0C0C0C"/>
                </a:solidFill>
                <a:latin typeface="Arial"/>
                <a:cs typeface="Arial"/>
              </a:rPr>
              <a:t>in</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P</a:t>
            </a:r>
            <a:r>
              <a:rPr sz="1599" dirty="0">
                <a:solidFill>
                  <a:srgbClr val="0C0C0C"/>
                </a:solidFill>
                <a:latin typeface="Arial"/>
                <a:cs typeface="Arial"/>
              </a:rPr>
              <a:t>i</a:t>
            </a:r>
            <a:r>
              <a:rPr sz="1599" spc="-10" dirty="0">
                <a:solidFill>
                  <a:srgbClr val="0C0C0C"/>
                </a:solidFill>
                <a:latin typeface="Arial"/>
                <a:cs typeface="Arial"/>
              </a:rPr>
              <a:t>pe</a:t>
            </a:r>
            <a:r>
              <a:rPr sz="1599" spc="-5" dirty="0">
                <a:solidFill>
                  <a:srgbClr val="0C0C0C"/>
                </a:solidFill>
                <a:latin typeface="Arial"/>
                <a:cs typeface="Arial"/>
              </a:rPr>
              <a:t> </a:t>
            </a:r>
            <a:r>
              <a:rPr sz="1599" spc="-10" dirty="0">
                <a:solidFill>
                  <a:srgbClr val="0C0C0C"/>
                </a:solidFill>
                <a:latin typeface="Arial"/>
                <a:cs typeface="Arial"/>
              </a:rPr>
              <a:t>not</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spc="-15" dirty="0">
                <a:solidFill>
                  <a:srgbClr val="0C0C0C"/>
                </a:solidFill>
                <a:latin typeface="Arial"/>
                <a:cs typeface="Arial"/>
              </a:rPr>
              <a:t>i</a:t>
            </a:r>
            <a:r>
              <a:rPr sz="1599" spc="-10" dirty="0">
                <a:solidFill>
                  <a:srgbClr val="0C0C0C"/>
                </a:solidFill>
                <a:latin typeface="Arial"/>
                <a:cs typeface="Arial"/>
              </a:rPr>
              <a:t>ble</a:t>
            </a:r>
            <a:r>
              <a:rPr sz="1599" spc="-5" dirty="0">
                <a:solidFill>
                  <a:srgbClr val="0C0C0C"/>
                </a:solidFill>
                <a:latin typeface="Arial"/>
                <a:cs typeface="Arial"/>
              </a:rPr>
              <a:t> </a:t>
            </a:r>
            <a:r>
              <a:rPr sz="1599" spc="-10" dirty="0">
                <a:solidFill>
                  <a:srgbClr val="0C0C0C"/>
                </a:solidFill>
                <a:latin typeface="Arial"/>
                <a:cs typeface="Arial"/>
              </a:rPr>
              <a:t>from</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a:t>
            </a:r>
            <a:endParaRPr sz="1599" dirty="0">
              <a:latin typeface="Arial"/>
              <a:cs typeface="Arial"/>
            </a:endParaRPr>
          </a:p>
        </p:txBody>
      </p:sp>
      <p:sp>
        <p:nvSpPr>
          <p:cNvPr id="3" name="object 3"/>
          <p:cNvSpPr/>
          <p:nvPr/>
        </p:nvSpPr>
        <p:spPr>
          <a:xfrm>
            <a:off x="8679513" y="1526713"/>
            <a:ext cx="2233767" cy="4110994"/>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M</a:t>
            </a:r>
            <a:r>
              <a:rPr spc="-10" dirty="0"/>
              <a:t>e</a:t>
            </a:r>
            <a:r>
              <a:rPr dirty="0"/>
              <a:t>mory Mod</a:t>
            </a:r>
            <a:r>
              <a:rPr spc="-15" dirty="0"/>
              <a:t>e</a:t>
            </a:r>
            <a:r>
              <a:rPr dirty="0"/>
              <a:t>l</a:t>
            </a:r>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2</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0</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486969A2-865E-4FC0-ADA5-EF17C6B49CB1}"/>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78100" y="2011713"/>
            <a:ext cx="4441522" cy="3491171"/>
          </a:xfrm>
          <a:prstGeom prst="rect">
            <a:avLst/>
          </a:prstGeom>
          <a:blipFill>
            <a:blip r:embed="rId3" cstate="print"/>
            <a:stretch>
              <a:fillRect/>
            </a:stretch>
          </a:blipFill>
        </p:spPr>
        <p:txBody>
          <a:bodyPr wrap="square" lIns="0" tIns="0" rIns="0" bIns="0" rtlCol="0"/>
          <a:lstStyle/>
          <a:p>
            <a:endParaRPr sz="1798"/>
          </a:p>
        </p:txBody>
      </p:sp>
      <p:sp>
        <p:nvSpPr>
          <p:cNvPr id="3" name="object 3"/>
          <p:cNvSpPr txBox="1"/>
          <p:nvPr/>
        </p:nvSpPr>
        <p:spPr>
          <a:xfrm>
            <a:off x="816884" y="1412692"/>
            <a:ext cx="6415814" cy="4870992"/>
          </a:xfrm>
          <a:prstGeom prst="rect">
            <a:avLst/>
          </a:prstGeom>
        </p:spPr>
        <p:txBody>
          <a:bodyPr vert="horz" wrap="square" lIns="0" tIns="0" rIns="0" bIns="0" rtlCol="0">
            <a:spAutoFit/>
          </a:bodyPr>
          <a:lstStyle/>
          <a:p>
            <a:pPr marL="12689"/>
            <a:r>
              <a:rPr sz="1798" spc="245" dirty="0">
                <a:solidFill>
                  <a:srgbClr val="EB1C22"/>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dirty="0">
                <a:solidFill>
                  <a:srgbClr val="0C0C0C"/>
                </a:solidFill>
                <a:latin typeface="Arial"/>
                <a:cs typeface="Arial"/>
              </a:rPr>
              <a:t>st</a:t>
            </a:r>
            <a:r>
              <a:rPr sz="1798" spc="5" dirty="0">
                <a:solidFill>
                  <a:srgbClr val="0C0C0C"/>
                </a:solidFill>
                <a:latin typeface="Arial"/>
                <a:cs typeface="Arial"/>
              </a:rPr>
              <a:t> </a:t>
            </a: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606514" marR="5075" indent="-228394">
              <a:lnSpc>
                <a:spcPts val="1837"/>
              </a:lnSpc>
              <a:spcBef>
                <a:spcPts val="355"/>
              </a:spcBef>
              <a:buFont typeface="Arial"/>
              <a:buChar char="–"/>
              <a:tabLst>
                <a:tab pos="606514"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on</a:t>
            </a:r>
            <a:r>
              <a:rPr sz="1599" spc="10" dirty="0">
                <a:solidFill>
                  <a:srgbClr val="0C0C0C"/>
                </a:solidFill>
                <a:latin typeface="Arial"/>
                <a:cs typeface="Arial"/>
              </a:rPr>
              <a:t>l</a:t>
            </a:r>
            <a:r>
              <a:rPr sz="1599" spc="-10" dirty="0">
                <a:solidFill>
                  <a:srgbClr val="0C0C0C"/>
                </a:solidFill>
                <a:latin typeface="Arial"/>
                <a:cs typeface="Arial"/>
              </a:rPr>
              <a:t>y</a:t>
            </a:r>
            <a:r>
              <a:rPr sz="1599" spc="-20" dirty="0">
                <a:solidFill>
                  <a:srgbClr val="0C0C0C"/>
                </a:solidFill>
                <a:latin typeface="Arial"/>
                <a:cs typeface="Arial"/>
              </a:rPr>
              <a:t> </a:t>
            </a:r>
            <a:r>
              <a:rPr sz="1599" spc="-10" dirty="0">
                <a:solidFill>
                  <a:srgbClr val="0C0C0C"/>
                </a:solidFill>
                <a:latin typeface="Arial"/>
                <a:cs typeface="Arial"/>
              </a:rPr>
              <a:t>def</a:t>
            </a:r>
            <a:r>
              <a:rPr sz="1599" dirty="0">
                <a:solidFill>
                  <a:srgbClr val="0C0C0C"/>
                </a:solidFill>
                <a:latin typeface="Arial"/>
                <a:cs typeface="Arial"/>
              </a:rPr>
              <a:t>i</a:t>
            </a:r>
            <a:r>
              <a:rPr sz="1599" spc="-10" dirty="0">
                <a:solidFill>
                  <a:srgbClr val="0C0C0C"/>
                </a:solidFill>
                <a:latin typeface="Arial"/>
                <a:cs typeface="Arial"/>
              </a:rPr>
              <a:t>nes</a:t>
            </a:r>
            <a:r>
              <a:rPr sz="1599" spc="15" dirty="0">
                <a:solidFill>
                  <a:srgbClr val="0C0C0C"/>
                </a:solidFill>
                <a:latin typeface="Arial"/>
                <a:cs typeface="Arial"/>
              </a:rPr>
              <a:t> </a:t>
            </a:r>
            <a:r>
              <a:rPr sz="1599" spc="-10" dirty="0">
                <a:solidFill>
                  <a:srgbClr val="0C0C0C"/>
                </a:solidFill>
                <a:latin typeface="Arial"/>
                <a:cs typeface="Arial"/>
              </a:rPr>
              <a:t>h</a:t>
            </a:r>
            <a:r>
              <a:rPr sz="1599" dirty="0">
                <a:solidFill>
                  <a:srgbClr val="0C0C0C"/>
                </a:solidFill>
                <a:latin typeface="Arial"/>
                <a:cs typeface="Arial"/>
              </a:rPr>
              <a:t>o</a:t>
            </a:r>
            <a:r>
              <a:rPr sz="1599" spc="-15" dirty="0">
                <a:solidFill>
                  <a:srgbClr val="0C0C0C"/>
                </a:solidFill>
                <a:latin typeface="Arial"/>
                <a:cs typeface="Arial"/>
              </a:rPr>
              <a:t>w </a:t>
            </a:r>
            <a:r>
              <a:rPr sz="1599" spc="-10" dirty="0">
                <a:solidFill>
                  <a:srgbClr val="0C0C0C"/>
                </a:solidFill>
                <a:latin typeface="Arial"/>
                <a:cs typeface="Arial"/>
              </a:rPr>
              <a:t>ho</a:t>
            </a:r>
            <a:r>
              <a:rPr sz="1599" spc="-5" dirty="0">
                <a:solidFill>
                  <a:srgbClr val="0C0C0C"/>
                </a:solidFill>
                <a:latin typeface="Arial"/>
                <a:cs typeface="Arial"/>
              </a:rPr>
              <a:t>st </a:t>
            </a:r>
            <a:r>
              <a:rPr sz="1599" spc="-15" dirty="0">
                <a:solidFill>
                  <a:srgbClr val="0C0C0C"/>
                </a:solidFill>
                <a:latin typeface="Arial"/>
                <a:cs typeface="Arial"/>
              </a:rPr>
              <a:t>mem</a:t>
            </a:r>
            <a:r>
              <a:rPr sz="1599"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interacts</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a:t>
            </a:r>
            <a:r>
              <a:rPr sz="1599" spc="-5" dirty="0">
                <a:solidFill>
                  <a:srgbClr val="0C0C0C"/>
                </a:solidFill>
                <a:latin typeface="Arial"/>
                <a:cs typeface="Arial"/>
              </a:rPr>
              <a:t> </a:t>
            </a: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ob</a:t>
            </a:r>
            <a:r>
              <a:rPr sz="1599" dirty="0">
                <a:solidFill>
                  <a:srgbClr val="0C0C0C"/>
                </a:solidFill>
                <a:latin typeface="Arial"/>
                <a:cs typeface="Arial"/>
              </a:rPr>
              <a:t>j</a:t>
            </a:r>
            <a:r>
              <a:rPr sz="1599" spc="-10" dirty="0">
                <a:solidFill>
                  <a:srgbClr val="0C0C0C"/>
                </a:solidFill>
                <a:latin typeface="Arial"/>
                <a:cs typeface="Arial"/>
              </a:rPr>
              <a:t>ects</a:t>
            </a:r>
            <a:endParaRPr sz="1599" dirty="0">
              <a:latin typeface="Arial"/>
              <a:cs typeface="Arial"/>
            </a:endParaRPr>
          </a:p>
          <a:p>
            <a:pPr marL="12689">
              <a:spcBef>
                <a:spcPts val="1379"/>
              </a:spcBef>
            </a:pPr>
            <a:r>
              <a:rPr sz="1798" spc="245" dirty="0">
                <a:solidFill>
                  <a:srgbClr val="EB1C22"/>
                </a:solidFill>
                <a:latin typeface="Arial"/>
                <a:cs typeface="Arial"/>
              </a:rPr>
              <a:t> </a:t>
            </a:r>
            <a:r>
              <a:rPr sz="1798" dirty="0">
                <a:solidFill>
                  <a:srgbClr val="0C0C0C"/>
                </a:solidFill>
                <a:latin typeface="Arial"/>
                <a:cs typeface="Arial"/>
              </a:rPr>
              <a:t>Glo</a:t>
            </a:r>
            <a:r>
              <a:rPr sz="1798" spc="-10" dirty="0">
                <a:solidFill>
                  <a:srgbClr val="0C0C0C"/>
                </a:solidFill>
                <a:latin typeface="Arial"/>
                <a:cs typeface="Arial"/>
              </a:rPr>
              <a:t>b</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dirty="0">
                <a:solidFill>
                  <a:srgbClr val="0C0C0C"/>
                </a:solidFill>
                <a:latin typeface="Arial"/>
                <a:cs typeface="Arial"/>
              </a:rPr>
              <a:t>g</a:t>
            </a:r>
            <a:r>
              <a:rPr sz="1599" spc="-10" dirty="0">
                <a:solidFill>
                  <a:srgbClr val="0C0C0C"/>
                </a:solidFill>
                <a:latin typeface="Arial"/>
                <a:cs typeface="Arial"/>
              </a:rPr>
              <a:t>roups</a:t>
            </a:r>
            <a:r>
              <a:rPr sz="1599" spc="-5"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read</a:t>
            </a:r>
            <a:r>
              <a:rPr sz="1599" dirty="0">
                <a:solidFill>
                  <a:srgbClr val="0C0C0C"/>
                </a:solidFill>
                <a:latin typeface="Arial"/>
                <a:cs typeface="Arial"/>
              </a:rPr>
              <a:t>/</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th</a:t>
            </a:r>
            <a:r>
              <a:rPr sz="1599" dirty="0">
                <a:solidFill>
                  <a:srgbClr val="0C0C0C"/>
                </a:solidFill>
                <a:latin typeface="Arial"/>
                <a:cs typeface="Arial"/>
              </a:rPr>
              <a:t>e</a:t>
            </a:r>
            <a:r>
              <a:rPr sz="1599" spc="-10" dirty="0">
                <a:solidFill>
                  <a:srgbClr val="0C0C0C"/>
                </a:solidFill>
                <a:latin typeface="Arial"/>
                <a:cs typeface="Arial"/>
              </a:rPr>
              <a:t>re</a:t>
            </a:r>
            <a:endParaRPr sz="1599" dirty="0">
              <a:latin typeface="Arial"/>
              <a:cs typeface="Arial"/>
            </a:endParaRPr>
          </a:p>
          <a:p>
            <a:pPr marL="606514" indent="-228394">
              <a:spcBef>
                <a:spcPts val="215"/>
              </a:spcBef>
              <a:buFont typeface="Arial"/>
              <a:buChar char="–"/>
              <a:tabLst>
                <a:tab pos="606514" algn="l"/>
              </a:tabLst>
            </a:pPr>
            <a:r>
              <a:rPr sz="1599" spc="-25" dirty="0">
                <a:solidFill>
                  <a:srgbClr val="0C0C0C"/>
                </a:solidFill>
                <a:latin typeface="Arial"/>
                <a:cs typeface="Arial"/>
              </a:rPr>
              <a:t>G</a:t>
            </a:r>
            <a:r>
              <a:rPr sz="1599" spc="-10" dirty="0">
                <a:solidFill>
                  <a:srgbClr val="0C0C0C"/>
                </a:solidFill>
                <a:latin typeface="Arial"/>
                <a:cs typeface="Arial"/>
              </a:rPr>
              <a:t>lobal</a:t>
            </a:r>
            <a:r>
              <a:rPr sz="1599" spc="10" dirty="0">
                <a:solidFill>
                  <a:srgbClr val="0C0C0C"/>
                </a:solidFill>
                <a:latin typeface="Arial"/>
                <a:cs typeface="Arial"/>
              </a:rPr>
              <a:t> </a:t>
            </a:r>
            <a:r>
              <a:rPr sz="1599" spc="-10" dirty="0">
                <a:solidFill>
                  <a:srgbClr val="0C0C0C"/>
                </a:solidFill>
                <a:latin typeface="Arial"/>
                <a:cs typeface="Arial"/>
              </a:rPr>
              <a:t>on</a:t>
            </a:r>
            <a:r>
              <a:rPr sz="1599" spc="-15" dirty="0">
                <a:solidFill>
                  <a:srgbClr val="0C0C0C"/>
                </a:solidFill>
                <a:latin typeface="Arial"/>
                <a:cs typeface="Arial"/>
              </a:rPr>
              <a:t>-</a:t>
            </a:r>
            <a:r>
              <a:rPr sz="1599" spc="-10" dirty="0">
                <a:solidFill>
                  <a:srgbClr val="0C0C0C"/>
                </a:solidFill>
                <a:latin typeface="Arial"/>
                <a:cs typeface="Arial"/>
              </a:rPr>
              <a:t>chip</a:t>
            </a:r>
            <a:r>
              <a:rPr sz="1599" spc="-5" dirty="0">
                <a:solidFill>
                  <a:srgbClr val="0C0C0C"/>
                </a:solidFill>
                <a:latin typeface="Arial"/>
                <a:cs typeface="Arial"/>
              </a:rPr>
              <a:t> m</a:t>
            </a:r>
            <a:r>
              <a:rPr sz="1599" spc="-15" dirty="0">
                <a:solidFill>
                  <a:srgbClr val="0C0C0C"/>
                </a:solidFill>
                <a:latin typeface="Arial"/>
                <a:cs typeface="Arial"/>
              </a:rPr>
              <a:t>emo</a:t>
            </a:r>
            <a:r>
              <a:rPr sz="1599" dirty="0">
                <a:solidFill>
                  <a:srgbClr val="0C0C0C"/>
                </a:solidFill>
                <a:latin typeface="Arial"/>
                <a:cs typeface="Arial"/>
              </a:rPr>
              <a:t>r</a:t>
            </a:r>
            <a:r>
              <a:rPr sz="1599" spc="-10" dirty="0">
                <a:solidFill>
                  <a:srgbClr val="0C0C0C"/>
                </a:solidFill>
                <a:latin typeface="Arial"/>
                <a:cs typeface="Arial"/>
              </a:rPr>
              <a:t>y</a:t>
            </a:r>
            <a:r>
              <a:rPr sz="1599" spc="-5"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visible</a:t>
            </a:r>
            <a:r>
              <a:rPr sz="1599" spc="-5" dirty="0">
                <a:solidFill>
                  <a:srgbClr val="0C0C0C"/>
                </a:solidFill>
                <a:latin typeface="Arial"/>
                <a:cs typeface="Arial"/>
              </a:rPr>
              <a:t> </a:t>
            </a:r>
            <a:r>
              <a:rPr sz="1599" spc="-20" dirty="0">
                <a:solidFill>
                  <a:srgbClr val="0C0C0C"/>
                </a:solidFill>
                <a:latin typeface="Arial"/>
                <a:cs typeface="Arial"/>
              </a:rPr>
              <a:t>t</a:t>
            </a:r>
            <a:r>
              <a:rPr sz="1599" spc="-10" dirty="0">
                <a:solidFill>
                  <a:srgbClr val="0C0C0C"/>
                </a:solidFill>
                <a:latin typeface="Arial"/>
                <a:cs typeface="Arial"/>
              </a:rPr>
              <a:t>o</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r>
              <a:rPr sz="1599" spc="-5"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2689">
              <a:spcBef>
                <a:spcPts val="1434"/>
              </a:spcBef>
            </a:pPr>
            <a:r>
              <a:rPr sz="1798" spc="245" dirty="0">
                <a:solidFill>
                  <a:srgbClr val="EB1C22"/>
                </a:solidFill>
                <a:latin typeface="Arial"/>
                <a:cs typeface="Arial"/>
              </a:rPr>
              <a:t> </a:t>
            </a:r>
            <a:r>
              <a:rPr sz="1798" dirty="0">
                <a:solidFill>
                  <a:srgbClr val="0C0C0C"/>
                </a:solidFill>
                <a:latin typeface="Arial"/>
                <a:cs typeface="Arial"/>
              </a:rPr>
              <a:t>C</a:t>
            </a:r>
            <a:r>
              <a:rPr sz="1798" spc="-10" dirty="0">
                <a:solidFill>
                  <a:srgbClr val="0C0C0C"/>
                </a:solidFill>
                <a:latin typeface="Arial"/>
                <a:cs typeface="Arial"/>
              </a:rPr>
              <a:t>o</a:t>
            </a:r>
            <a:r>
              <a:rPr sz="1798" dirty="0">
                <a:solidFill>
                  <a:srgbClr val="0C0C0C"/>
                </a:solidFill>
                <a:latin typeface="Arial"/>
                <a:cs typeface="Arial"/>
              </a:rPr>
              <a:t>nstant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0" dirty="0">
                <a:solidFill>
                  <a:srgbClr val="0C0C0C"/>
                </a:solidFill>
                <a:latin typeface="Arial"/>
                <a:cs typeface="Arial"/>
              </a:rPr>
              <a:t>Region</a:t>
            </a:r>
            <a:r>
              <a:rPr sz="1599" spc="-5"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0" dirty="0">
                <a:solidFill>
                  <a:srgbClr val="0C0C0C"/>
                </a:solidFill>
                <a:latin typeface="Arial"/>
                <a:cs typeface="Arial"/>
              </a:rPr>
              <a:t>g</a:t>
            </a:r>
            <a:r>
              <a:rPr sz="1599" dirty="0">
                <a:solidFill>
                  <a:srgbClr val="0C0C0C"/>
                </a:solidFill>
                <a:latin typeface="Arial"/>
                <a:cs typeface="Arial"/>
              </a:rPr>
              <a:t>l</a:t>
            </a:r>
            <a:r>
              <a:rPr sz="1599" spc="-10" dirty="0">
                <a:solidFill>
                  <a:srgbClr val="0C0C0C"/>
                </a:solidFill>
                <a:latin typeface="Arial"/>
                <a:cs typeface="Arial"/>
              </a:rPr>
              <a:t>obal</a:t>
            </a:r>
            <a:r>
              <a:rPr sz="1599" spc="15" dirty="0">
                <a:solidFill>
                  <a:srgbClr val="0C0C0C"/>
                </a:solidFill>
                <a:latin typeface="Arial"/>
                <a:cs typeface="Arial"/>
              </a:rPr>
              <a:t> </a:t>
            </a:r>
            <a:r>
              <a:rPr sz="1599" spc="-15" dirty="0">
                <a:solidFill>
                  <a:srgbClr val="0C0C0C"/>
                </a:solidFill>
                <a:latin typeface="Arial"/>
                <a:cs typeface="Arial"/>
              </a:rPr>
              <a:t>memo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Work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10"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re</a:t>
            </a:r>
            <a:r>
              <a:rPr sz="1599" spc="-5" dirty="0">
                <a:solidFill>
                  <a:srgbClr val="0C0C0C"/>
                </a:solidFill>
                <a:latin typeface="Arial"/>
                <a:cs typeface="Arial"/>
              </a:rPr>
              <a:t>a</a:t>
            </a:r>
            <a:r>
              <a:rPr sz="1599" spc="-10" dirty="0">
                <a:solidFill>
                  <a:srgbClr val="0C0C0C"/>
                </a:solidFill>
                <a:latin typeface="Arial"/>
                <a:cs typeface="Arial"/>
              </a:rPr>
              <a:t>d</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a:spcBef>
                <a:spcPts val="50"/>
              </a:spcBef>
              <a:buFont typeface="Arial"/>
              <a:buChar char="–"/>
            </a:pPr>
            <a:endParaRPr sz="1649" dirty="0">
              <a:latin typeface="Times New Roman"/>
              <a:cs typeface="Times New Roman"/>
            </a:endParaRPr>
          </a:p>
          <a:p>
            <a:pPr marL="12689"/>
            <a:r>
              <a:rPr sz="1798" spc="245" dirty="0">
                <a:solidFill>
                  <a:srgbClr val="EB1C22"/>
                </a:solidFill>
                <a:latin typeface="Arial"/>
                <a:cs typeface="Arial"/>
              </a:rPr>
              <a:t> </a:t>
            </a:r>
            <a:r>
              <a:rPr sz="1798" dirty="0">
                <a:solidFill>
                  <a:srgbClr val="0C0C0C"/>
                </a:solidFill>
                <a:latin typeface="Arial"/>
                <a:cs typeface="Arial"/>
              </a:rPr>
              <a:t>L</a:t>
            </a:r>
            <a:r>
              <a:rPr sz="1798" spc="-10" dirty="0">
                <a:solidFill>
                  <a:srgbClr val="0C0C0C"/>
                </a:solidFill>
                <a:latin typeface="Arial"/>
                <a:cs typeface="Arial"/>
              </a:rPr>
              <a:t>o</a:t>
            </a:r>
            <a:r>
              <a:rPr sz="1798" dirty="0">
                <a:solidFill>
                  <a:srgbClr val="0C0C0C"/>
                </a:solidFill>
                <a:latin typeface="Arial"/>
                <a:cs typeface="Arial"/>
              </a:rPr>
              <a:t>c</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Lo</a:t>
            </a:r>
            <a:r>
              <a:rPr sz="1599" spc="-5" dirty="0">
                <a:solidFill>
                  <a:srgbClr val="0C0C0C"/>
                </a:solidFill>
                <a:latin typeface="Arial"/>
                <a:cs typeface="Arial"/>
              </a:rPr>
              <a:t>c</a:t>
            </a:r>
            <a:r>
              <a:rPr sz="1599" spc="-10" dirty="0">
                <a:solidFill>
                  <a:srgbClr val="0C0C0C"/>
                </a:solidFill>
                <a:latin typeface="Arial"/>
                <a:cs typeface="Arial"/>
              </a:rPr>
              <a:t>al</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workgr</a:t>
            </a:r>
            <a:r>
              <a:rPr sz="1599" spc="-5" dirty="0">
                <a:solidFill>
                  <a:srgbClr val="0C0C0C"/>
                </a:solidFill>
                <a:latin typeface="Arial"/>
                <a:cs typeface="Arial"/>
              </a:rPr>
              <a:t>o</a:t>
            </a:r>
            <a:r>
              <a:rPr sz="1599" spc="-10" dirty="0">
                <a:solidFill>
                  <a:srgbClr val="0C0C0C"/>
                </a:solidFill>
                <a:latin typeface="Arial"/>
                <a:cs typeface="Arial"/>
              </a:rPr>
              <a:t>up</a:t>
            </a:r>
            <a:r>
              <a:rPr sz="1599" spc="-5" dirty="0">
                <a:solidFill>
                  <a:srgbClr val="0C0C0C"/>
                </a:solidFill>
                <a:latin typeface="Arial"/>
                <a:cs typeface="Arial"/>
              </a:rPr>
              <a:t> </a:t>
            </a:r>
            <a:r>
              <a:rPr sz="1599" spc="-10" dirty="0">
                <a:solidFill>
                  <a:srgbClr val="0C0C0C"/>
                </a:solidFill>
                <a:latin typeface="Arial"/>
                <a:cs typeface="Arial"/>
              </a:rPr>
              <a:t>(shared</a:t>
            </a:r>
            <a:r>
              <a:rPr sz="1599" spc="5" dirty="0">
                <a:solidFill>
                  <a:srgbClr val="0C0C0C"/>
                </a:solidFill>
                <a:latin typeface="Arial"/>
                <a:cs typeface="Arial"/>
              </a:rPr>
              <a:t> </a:t>
            </a:r>
            <a:r>
              <a:rPr sz="1599" dirty="0">
                <a:solidFill>
                  <a:srgbClr val="0C0C0C"/>
                </a:solidFill>
                <a:latin typeface="Arial"/>
                <a:cs typeface="Arial"/>
              </a:rPr>
              <a:t>b</a:t>
            </a:r>
            <a:r>
              <a:rPr sz="1599" spc="-10" dirty="0">
                <a:solidFill>
                  <a:srgbClr val="0C0C0C"/>
                </a:solidFill>
                <a:latin typeface="Arial"/>
                <a:cs typeface="Arial"/>
              </a:rPr>
              <a:t>y all</a:t>
            </a:r>
            <a:r>
              <a:rPr sz="1599"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spc="5"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 </a:t>
            </a:r>
            <a:r>
              <a:rPr sz="1599" dirty="0">
                <a:solidFill>
                  <a:srgbClr val="0C0C0C"/>
                </a:solidFill>
                <a:latin typeface="Arial"/>
                <a:cs typeface="Arial"/>
              </a:rPr>
              <a:t>g</a:t>
            </a:r>
            <a:r>
              <a:rPr sz="1599" spc="-10" dirty="0">
                <a:solidFill>
                  <a:srgbClr val="0C0C0C"/>
                </a:solidFill>
                <a:latin typeface="Arial"/>
                <a:cs typeface="Arial"/>
              </a:rPr>
              <a:t>roup)</a:t>
            </a:r>
            <a:endParaRPr sz="1599" dirty="0">
              <a:latin typeface="Arial"/>
              <a:cs typeface="Arial"/>
            </a:endParaRPr>
          </a:p>
          <a:p>
            <a:pPr marL="12689">
              <a:spcBef>
                <a:spcPts val="1429"/>
              </a:spcBef>
            </a:pPr>
            <a:r>
              <a:rPr sz="1798" spc="245" dirty="0">
                <a:solidFill>
                  <a:srgbClr val="EB1C22"/>
                </a:solidFill>
                <a:latin typeface="Arial"/>
                <a:cs typeface="Arial"/>
              </a:rPr>
              <a:t> </a:t>
            </a:r>
            <a:r>
              <a:rPr sz="1798" dirty="0">
                <a:solidFill>
                  <a:srgbClr val="0C0C0C"/>
                </a:solidFill>
                <a:latin typeface="Arial"/>
                <a:cs typeface="Arial"/>
              </a:rPr>
              <a:t>Priv</a:t>
            </a:r>
            <a:r>
              <a:rPr sz="1798" spc="-10" dirty="0">
                <a:solidFill>
                  <a:srgbClr val="0C0C0C"/>
                </a:solidFill>
                <a:latin typeface="Arial"/>
                <a:cs typeface="Arial"/>
              </a:rPr>
              <a:t>a</a:t>
            </a:r>
            <a:r>
              <a:rPr sz="1798" dirty="0">
                <a:solidFill>
                  <a:srgbClr val="0C0C0C"/>
                </a:solidFill>
                <a:latin typeface="Arial"/>
                <a:cs typeface="Arial"/>
              </a:rPr>
              <a:t>te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a:t>
            </a:r>
            <a:r>
              <a:rPr sz="1599" spc="-20" dirty="0">
                <a:solidFill>
                  <a:srgbClr val="0C0C0C"/>
                </a:solidFill>
                <a:latin typeface="Arial"/>
                <a:cs typeface="Arial"/>
              </a:rPr>
              <a:t>s</a:t>
            </a:r>
            <a:r>
              <a:rPr sz="1599" spc="-10" dirty="0">
                <a:solidFill>
                  <a:srgbClr val="0C0C0C"/>
                </a:solidFill>
                <a:latin typeface="Arial"/>
                <a:cs typeface="Arial"/>
              </a:rPr>
              <a:t>ible</a:t>
            </a:r>
            <a:r>
              <a:rPr sz="1599" spc="-5" dirty="0">
                <a:solidFill>
                  <a:srgbClr val="0C0C0C"/>
                </a:solidFill>
                <a:latin typeface="Arial"/>
                <a:cs typeface="Arial"/>
              </a:rPr>
              <a:t> </a:t>
            </a:r>
            <a:r>
              <a:rPr sz="1599" spc="-10" dirty="0">
                <a:solidFill>
                  <a:srgbClr val="0C0C0C"/>
                </a:solidFill>
                <a:latin typeface="Arial"/>
                <a:cs typeface="Arial"/>
              </a:rPr>
              <a:t>by</a:t>
            </a:r>
            <a:r>
              <a:rPr sz="1599" spc="-20" dirty="0">
                <a:solidFill>
                  <a:srgbClr val="0C0C0C"/>
                </a:solidFill>
                <a:latin typeface="Arial"/>
                <a:cs typeface="Arial"/>
              </a:rPr>
              <a:t> </a:t>
            </a:r>
            <a:r>
              <a:rPr sz="1599" spc="-10" dirty="0">
                <a:solidFill>
                  <a:srgbClr val="0C0C0C"/>
                </a:solidFill>
                <a:latin typeface="Arial"/>
                <a:cs typeface="Arial"/>
              </a:rPr>
              <a:t>a</a:t>
            </a:r>
            <a:r>
              <a:rPr sz="1599" spc="10"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a:t>
            </a:r>
            <a:endParaRPr sz="1599" dirty="0">
              <a:latin typeface="Arial"/>
              <a:cs typeface="Arial"/>
            </a:endParaRPr>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Fi</a:t>
            </a:r>
            <a:r>
              <a:rPr spc="-10" dirty="0"/>
              <a:t>v</a:t>
            </a:r>
            <a:r>
              <a:rPr dirty="0"/>
              <a:t>e Sub-regi</a:t>
            </a:r>
            <a:r>
              <a:rPr spc="-10" dirty="0"/>
              <a:t>o</a:t>
            </a:r>
            <a:r>
              <a:rPr dirty="0"/>
              <a:t>ns</a:t>
            </a:r>
            <a:r>
              <a:rPr spc="-10" dirty="0"/>
              <a:t> </a:t>
            </a:r>
            <a:r>
              <a:rPr dirty="0"/>
              <a:t>of M</a:t>
            </a:r>
            <a:r>
              <a:rPr spc="-15" dirty="0"/>
              <a:t>e</a:t>
            </a:r>
            <a:r>
              <a:rPr dirty="0"/>
              <a:t>mory</a:t>
            </a:r>
            <a:r>
              <a:rPr spc="-10" dirty="0"/>
              <a:t> </a:t>
            </a:r>
            <a:r>
              <a:rPr spc="5" dirty="0"/>
              <a:t>O</a:t>
            </a:r>
            <a:r>
              <a:rPr dirty="0"/>
              <a:t>bj</a:t>
            </a:r>
            <a:r>
              <a:rPr spc="-10" dirty="0"/>
              <a:t>e</a:t>
            </a:r>
            <a:r>
              <a:rPr dirty="0"/>
              <a:t>cts</a:t>
            </a:r>
            <a:r>
              <a:rPr spc="-10" dirty="0"/>
              <a:t> </a:t>
            </a:r>
            <a:endParaRPr dirty="0"/>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3</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3</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D7B1953F-EC9D-4C96-A72C-A02D0E921D79}"/>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8868-55CF-419D-BC47-17254D03CC5B}"/>
              </a:ext>
            </a:extLst>
          </p:cNvPr>
          <p:cNvSpPr>
            <a:spLocks noGrp="1"/>
          </p:cNvSpPr>
          <p:nvPr>
            <p:ph type="title"/>
          </p:nvPr>
        </p:nvSpPr>
        <p:spPr/>
        <p:txBody>
          <a:bodyPr/>
          <a:lstStyle/>
          <a:p>
            <a:r>
              <a:rPr lang="en-US" dirty="0"/>
              <a:t>Optimization</a:t>
            </a:r>
            <a:endParaRPr lang="en-GB" dirty="0"/>
          </a:p>
        </p:txBody>
      </p:sp>
      <p:sp>
        <p:nvSpPr>
          <p:cNvPr id="6" name="Content Placeholder 5">
            <a:extLst>
              <a:ext uri="{FF2B5EF4-FFF2-40B4-BE49-F238E27FC236}">
                <a16:creationId xmlns:a16="http://schemas.microsoft.com/office/drawing/2014/main" id="{F1500AE3-A40D-479F-9821-E68EE2859A22}"/>
              </a:ext>
            </a:extLst>
          </p:cNvPr>
          <p:cNvSpPr>
            <a:spLocks noGrp="1"/>
          </p:cNvSpPr>
          <p:nvPr>
            <p:ph sz="half" idx="1"/>
          </p:nvPr>
        </p:nvSpPr>
        <p:spPr/>
        <p:txBody>
          <a:bodyPr/>
          <a:lstStyle/>
          <a:p>
            <a:r>
              <a:rPr lang="en-US" dirty="0"/>
              <a:t>Optimization Possible at both Host and Kernel </a:t>
            </a:r>
          </a:p>
          <a:p>
            <a:r>
              <a:rPr lang="en-US" dirty="0"/>
              <a:t>Enables most responsive solution </a:t>
            </a:r>
          </a:p>
          <a:p>
            <a:r>
              <a:rPr lang="en-US" dirty="0"/>
              <a:t>Host optimization </a:t>
            </a:r>
          </a:p>
          <a:p>
            <a:r>
              <a:rPr lang="en-US" dirty="0"/>
              <a:t>Kernel optimization possible in OpenCL and C/C++ </a:t>
            </a:r>
          </a:p>
          <a:p>
            <a:pPr lvl="1"/>
            <a:r>
              <a:rPr lang="en-US" dirty="0"/>
              <a:t>Optimization Syntax differs </a:t>
            </a:r>
          </a:p>
          <a:p>
            <a:pPr lvl="1"/>
            <a:endParaRPr lang="en-US" dirty="0"/>
          </a:p>
          <a:p>
            <a:endParaRPr lang="en-GB" dirty="0"/>
          </a:p>
        </p:txBody>
      </p:sp>
      <p:pic>
        <p:nvPicPr>
          <p:cNvPr id="9" name="Content Placeholder 8" descr="A screenshot of a cell phone&#10;&#10;Description automatically generated">
            <a:extLst>
              <a:ext uri="{FF2B5EF4-FFF2-40B4-BE49-F238E27FC236}">
                <a16:creationId xmlns:a16="http://schemas.microsoft.com/office/drawing/2014/main" id="{05562EC2-887C-4856-AA3C-5C42CCB6296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0033"/>
            <a:ext cx="5181600" cy="2590800"/>
          </a:xfrm>
        </p:spPr>
      </p:pic>
      <p:sp>
        <p:nvSpPr>
          <p:cNvPr id="4" name="Footer Placeholder 3">
            <a:extLst>
              <a:ext uri="{FF2B5EF4-FFF2-40B4-BE49-F238E27FC236}">
                <a16:creationId xmlns:a16="http://schemas.microsoft.com/office/drawing/2014/main" id="{74C476A9-129E-44EA-8ADD-8FAB1F1D0A71}"/>
              </a:ext>
            </a:extLst>
          </p:cNvPr>
          <p:cNvSpPr>
            <a:spLocks noGrp="1"/>
          </p:cNvSpPr>
          <p:nvPr>
            <p:ph type="ftr" sz="quarter" idx="11"/>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9531F4B5-688E-4ACE-A35B-4E9D50EED964}"/>
              </a:ext>
            </a:extLst>
          </p:cNvPr>
          <p:cNvSpPr>
            <a:spLocks noGrp="1"/>
          </p:cNvSpPr>
          <p:nvPr>
            <p:ph type="sldNum" sz="quarter" idx="12"/>
          </p:nvPr>
        </p:nvSpPr>
        <p:spPr/>
        <p:txBody>
          <a:bodyPr/>
          <a:lstStyle/>
          <a:p>
            <a:fld id="{A107BBF5-AD54-425D-84C9-A11575229E1A}" type="slidenum">
              <a:rPr lang="en-US" smtClean="0"/>
              <a:pPr/>
              <a:t>19</a:t>
            </a:fld>
            <a:endParaRPr lang="en-US" dirty="0"/>
          </a:p>
        </p:txBody>
      </p:sp>
    </p:spTree>
    <p:extLst>
      <p:ext uri="{BB962C8B-B14F-4D97-AF65-F5344CB8AC3E}">
        <p14:creationId xmlns:p14="http://schemas.microsoft.com/office/powerpoint/2010/main" val="402407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C70B-A9B3-4836-8BD3-A58F1BDEBFC9}"/>
              </a:ext>
            </a:extLst>
          </p:cNvPr>
          <p:cNvSpPr>
            <a:spLocks noGrp="1"/>
          </p:cNvSpPr>
          <p:nvPr>
            <p:ph type="title"/>
          </p:nvPr>
        </p:nvSpPr>
        <p:spPr/>
        <p:txBody>
          <a:bodyPr/>
          <a:lstStyle/>
          <a:p>
            <a:r>
              <a:rPr lang="en-US" dirty="0"/>
              <a:t>What is Vitis </a:t>
            </a:r>
          </a:p>
        </p:txBody>
      </p:sp>
      <p:sp>
        <p:nvSpPr>
          <p:cNvPr id="3" name="Content Placeholder 2">
            <a:extLst>
              <a:ext uri="{FF2B5EF4-FFF2-40B4-BE49-F238E27FC236}">
                <a16:creationId xmlns:a16="http://schemas.microsoft.com/office/drawing/2014/main" id="{C9D8376E-6175-474B-ACD4-0CBEAD14F4CF}"/>
              </a:ext>
            </a:extLst>
          </p:cNvPr>
          <p:cNvSpPr>
            <a:spLocks noGrp="1"/>
          </p:cNvSpPr>
          <p:nvPr>
            <p:ph sz="half" idx="1"/>
          </p:nvPr>
        </p:nvSpPr>
        <p:spPr/>
        <p:txBody>
          <a:bodyPr>
            <a:normAutofit lnSpcReduction="10000"/>
          </a:bodyPr>
          <a:lstStyle/>
          <a:p>
            <a:r>
              <a:rPr lang="en-US" dirty="0">
                <a:latin typeface="+mn-lt"/>
                <a:ea typeface="Roboto" panose="02000000000000000000" pitchFamily="2" charset="0"/>
                <a:cs typeface="Roboto" panose="02000000000000000000" pitchFamily="2" charset="0"/>
              </a:rPr>
              <a:t>Vitis is unified software development environment from Xilinx</a:t>
            </a:r>
          </a:p>
          <a:p>
            <a:endParaRPr lang="en-US" dirty="0">
              <a:latin typeface="+mn-lt"/>
              <a:ea typeface="Roboto" panose="02000000000000000000" pitchFamily="2" charset="0"/>
              <a:cs typeface="Roboto" panose="02000000000000000000" pitchFamily="2" charset="0"/>
            </a:endParaRPr>
          </a:p>
          <a:p>
            <a:r>
              <a:rPr lang="en-US" dirty="0">
                <a:latin typeface="+mn-lt"/>
                <a:ea typeface="Roboto" panose="02000000000000000000" pitchFamily="2" charset="0"/>
                <a:cs typeface="Roboto" panose="02000000000000000000" pitchFamily="2" charset="0"/>
              </a:rPr>
              <a:t>Offers Unified edge and cloud development methodologies </a:t>
            </a:r>
          </a:p>
          <a:p>
            <a:endParaRPr lang="en-US" dirty="0">
              <a:latin typeface="+mn-lt"/>
              <a:ea typeface="Roboto" panose="02000000000000000000" pitchFamily="2" charset="0"/>
              <a:cs typeface="Roboto" panose="02000000000000000000" pitchFamily="2" charset="0"/>
            </a:endParaRPr>
          </a:p>
          <a:p>
            <a:r>
              <a:rPr lang="en-US" dirty="0">
                <a:latin typeface="+mn-lt"/>
                <a:ea typeface="Roboto" panose="02000000000000000000" pitchFamily="2" charset="0"/>
                <a:cs typeface="Roboto" panose="02000000000000000000" pitchFamily="2" charset="0"/>
              </a:rPr>
              <a:t>Support embedded and accelerated flows </a:t>
            </a:r>
          </a:p>
        </p:txBody>
      </p:sp>
      <p:pic>
        <p:nvPicPr>
          <p:cNvPr id="7" name="Content Placeholder 6">
            <a:extLst>
              <a:ext uri="{FF2B5EF4-FFF2-40B4-BE49-F238E27FC236}">
                <a16:creationId xmlns:a16="http://schemas.microsoft.com/office/drawing/2014/main" id="{6D2AA8B8-809D-41DA-AC35-3B6AD00BCF29}"/>
              </a:ext>
            </a:extLst>
          </p:cNvPr>
          <p:cNvPicPr>
            <a:picLocks noGrp="1" noChangeAspect="1"/>
          </p:cNvPicPr>
          <p:nvPr>
            <p:ph sz="half" idx="2"/>
          </p:nvPr>
        </p:nvPicPr>
        <p:blipFill>
          <a:blip r:embed="rId2"/>
          <a:stretch>
            <a:fillRect/>
          </a:stretch>
        </p:blipFill>
        <p:spPr>
          <a:xfrm>
            <a:off x="6172200" y="2374015"/>
            <a:ext cx="5181600" cy="3254558"/>
          </a:xfrm>
          <a:prstGeom prst="rect">
            <a:avLst/>
          </a:prstGeom>
        </p:spPr>
      </p:pic>
      <p:sp>
        <p:nvSpPr>
          <p:cNvPr id="5" name="Footer Placeholder 4">
            <a:extLst>
              <a:ext uri="{FF2B5EF4-FFF2-40B4-BE49-F238E27FC236}">
                <a16:creationId xmlns:a16="http://schemas.microsoft.com/office/drawing/2014/main" id="{3C1098B4-885D-4AD2-9980-F1C0639C98AA}"/>
              </a:ext>
            </a:extLst>
          </p:cNvPr>
          <p:cNvSpPr>
            <a:spLocks noGrp="1"/>
          </p:cNvSpPr>
          <p:nvPr>
            <p:ph type="ftr" sz="quarter" idx="11"/>
          </p:nvPr>
        </p:nvSpPr>
        <p:spPr/>
        <p:txBody>
          <a:bodyPr/>
          <a:lstStyle/>
          <a:p>
            <a:r>
              <a:rPr lang="en-US"/>
              <a:t>© Copyright 2020 Adiuvo Engineering &amp; Training, Ltd.</a:t>
            </a:r>
            <a:endParaRPr lang="en-US" dirty="0"/>
          </a:p>
        </p:txBody>
      </p:sp>
      <p:sp>
        <p:nvSpPr>
          <p:cNvPr id="4" name="Slide Number Placeholder 3">
            <a:extLst>
              <a:ext uri="{FF2B5EF4-FFF2-40B4-BE49-F238E27FC236}">
                <a16:creationId xmlns:a16="http://schemas.microsoft.com/office/drawing/2014/main" id="{E2802888-57EC-467C-B429-33BEBA852B1D}"/>
              </a:ext>
            </a:extLst>
          </p:cNvPr>
          <p:cNvSpPr>
            <a:spLocks noGrp="1"/>
          </p:cNvSpPr>
          <p:nvPr>
            <p:ph type="sldNum" sz="quarter" idx="12"/>
          </p:nvPr>
        </p:nvSpPr>
        <p:spPr/>
        <p:txBody>
          <a:bodyPr/>
          <a:lstStyle/>
          <a:p>
            <a:fld id="{A107BBF5-AD54-425D-84C9-A11575229E1A}" type="slidenum">
              <a:rPr lang="en-US" smtClean="0"/>
              <a:t>2</a:t>
            </a:fld>
            <a:endParaRPr lang="en-US" dirty="0"/>
          </a:p>
        </p:txBody>
      </p:sp>
    </p:spTree>
    <p:extLst>
      <p:ext uri="{BB962C8B-B14F-4D97-AF65-F5344CB8AC3E}">
        <p14:creationId xmlns:p14="http://schemas.microsoft.com/office/powerpoint/2010/main" val="184257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C2387C-8E70-4F1C-9DBC-E156BCF2691E}"/>
              </a:ext>
            </a:extLst>
          </p:cNvPr>
          <p:cNvSpPr>
            <a:spLocks noGrp="1"/>
          </p:cNvSpPr>
          <p:nvPr>
            <p:ph type="title"/>
          </p:nvPr>
        </p:nvSpPr>
        <p:spPr/>
        <p:txBody>
          <a:bodyPr/>
          <a:lstStyle/>
          <a:p>
            <a:r>
              <a:rPr lang="en-US" dirty="0"/>
              <a:t>Host Optimization </a:t>
            </a:r>
            <a:endParaRPr lang="en-GB" dirty="0"/>
          </a:p>
        </p:txBody>
      </p:sp>
      <p:sp>
        <p:nvSpPr>
          <p:cNvPr id="8" name="Content Placeholder 7">
            <a:extLst>
              <a:ext uri="{FF2B5EF4-FFF2-40B4-BE49-F238E27FC236}">
                <a16:creationId xmlns:a16="http://schemas.microsoft.com/office/drawing/2014/main" id="{EC1DCF8B-D07B-4A8A-87EB-E49E2958F681}"/>
              </a:ext>
            </a:extLst>
          </p:cNvPr>
          <p:cNvSpPr>
            <a:spLocks noGrp="1"/>
          </p:cNvSpPr>
          <p:nvPr>
            <p:ph sz="half" idx="1"/>
          </p:nvPr>
        </p:nvSpPr>
        <p:spPr/>
        <p:txBody>
          <a:bodyPr/>
          <a:lstStyle/>
          <a:p>
            <a:r>
              <a:rPr lang="en-US" dirty="0"/>
              <a:t>Optimize the data movement in the application before optimizing computation</a:t>
            </a:r>
          </a:p>
          <a:p>
            <a:r>
              <a:rPr lang="en-US" dirty="0"/>
              <a:t>Compute Unit Scheduling</a:t>
            </a:r>
          </a:p>
          <a:p>
            <a:pPr lvl="1"/>
            <a:r>
              <a:rPr lang="en-US" dirty="0"/>
              <a:t>Multiple In-Order Command Queues</a:t>
            </a:r>
          </a:p>
          <a:p>
            <a:pPr lvl="1"/>
            <a:r>
              <a:rPr lang="en-US" dirty="0"/>
              <a:t>Single Out-of-Order Command Queue</a:t>
            </a:r>
          </a:p>
          <a:p>
            <a:endParaRPr lang="en-GB" dirty="0"/>
          </a:p>
        </p:txBody>
      </p:sp>
      <p:pic>
        <p:nvPicPr>
          <p:cNvPr id="10" name="Content Placeholder 9">
            <a:extLst>
              <a:ext uri="{FF2B5EF4-FFF2-40B4-BE49-F238E27FC236}">
                <a16:creationId xmlns:a16="http://schemas.microsoft.com/office/drawing/2014/main" id="{60DBB1B2-A200-4370-A4C7-DB8E61C9EC5A}"/>
              </a:ext>
            </a:extLst>
          </p:cNvPr>
          <p:cNvPicPr>
            <a:picLocks noGrp="1" noChangeAspect="1"/>
          </p:cNvPicPr>
          <p:nvPr>
            <p:ph sz="half" idx="2"/>
          </p:nvPr>
        </p:nvPicPr>
        <p:blipFill>
          <a:blip r:embed="rId3"/>
          <a:stretch>
            <a:fillRect/>
          </a:stretch>
        </p:blipFill>
        <p:spPr>
          <a:xfrm>
            <a:off x="7555290" y="1253331"/>
            <a:ext cx="2106887" cy="4351338"/>
          </a:xfrm>
          <a:prstGeom prst="rect">
            <a:avLst/>
          </a:prstGeom>
        </p:spPr>
      </p:pic>
      <p:sp>
        <p:nvSpPr>
          <p:cNvPr id="5" name="Footer Placeholder 4">
            <a:extLst>
              <a:ext uri="{FF2B5EF4-FFF2-40B4-BE49-F238E27FC236}">
                <a16:creationId xmlns:a16="http://schemas.microsoft.com/office/drawing/2014/main" id="{0C0ACEDE-322D-47A7-A8A6-F451E275912C}"/>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CCBC98C-753F-4461-8C31-0D548E14228B}"/>
              </a:ext>
            </a:extLst>
          </p:cNvPr>
          <p:cNvSpPr>
            <a:spLocks noGrp="1"/>
          </p:cNvSpPr>
          <p:nvPr>
            <p:ph type="sldNum" sz="quarter" idx="12"/>
          </p:nvPr>
        </p:nvSpPr>
        <p:spPr/>
        <p:txBody>
          <a:bodyPr/>
          <a:lstStyle/>
          <a:p>
            <a:fld id="{A107BBF5-AD54-425D-84C9-A11575229E1A}" type="slidenum">
              <a:rPr lang="en-US" smtClean="0"/>
              <a:t>20</a:t>
            </a:fld>
            <a:endParaRPr lang="en-US" dirty="0"/>
          </a:p>
        </p:txBody>
      </p:sp>
    </p:spTree>
    <p:extLst>
      <p:ext uri="{BB962C8B-B14F-4D97-AF65-F5344CB8AC3E}">
        <p14:creationId xmlns:p14="http://schemas.microsoft.com/office/powerpoint/2010/main" val="248259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B537-9239-49F4-8122-1A5FAFEC4258}"/>
              </a:ext>
            </a:extLst>
          </p:cNvPr>
          <p:cNvSpPr>
            <a:spLocks noGrp="1"/>
          </p:cNvSpPr>
          <p:nvPr>
            <p:ph type="title"/>
          </p:nvPr>
        </p:nvSpPr>
        <p:spPr/>
        <p:txBody>
          <a:bodyPr/>
          <a:lstStyle/>
          <a:p>
            <a:r>
              <a:rPr lang="en-US" dirty="0"/>
              <a:t>Host Optimization</a:t>
            </a:r>
            <a:endParaRPr lang="en-GB" dirty="0"/>
          </a:p>
        </p:txBody>
      </p:sp>
      <p:sp>
        <p:nvSpPr>
          <p:cNvPr id="3" name="Content Placeholder 2">
            <a:extLst>
              <a:ext uri="{FF2B5EF4-FFF2-40B4-BE49-F238E27FC236}">
                <a16:creationId xmlns:a16="http://schemas.microsoft.com/office/drawing/2014/main" id="{6291D389-7472-449D-B739-7E21D58D728F}"/>
              </a:ext>
            </a:extLst>
          </p:cNvPr>
          <p:cNvSpPr>
            <a:spLocks noGrp="1"/>
          </p:cNvSpPr>
          <p:nvPr>
            <p:ph sz="half" idx="1"/>
          </p:nvPr>
        </p:nvSpPr>
        <p:spPr/>
        <p:txBody>
          <a:bodyPr/>
          <a:lstStyle/>
          <a:p>
            <a:r>
              <a:rPr lang="en-US" dirty="0"/>
              <a:t>Multiple In-Order Command Queues</a:t>
            </a:r>
          </a:p>
          <a:p>
            <a:endParaRPr lang="en-GB" dirty="0"/>
          </a:p>
        </p:txBody>
      </p:sp>
      <p:sp>
        <p:nvSpPr>
          <p:cNvPr id="4" name="Content Placeholder 3">
            <a:extLst>
              <a:ext uri="{FF2B5EF4-FFF2-40B4-BE49-F238E27FC236}">
                <a16:creationId xmlns:a16="http://schemas.microsoft.com/office/drawing/2014/main" id="{1219D3D5-6414-437D-9E32-2AE7B04B5D9E}"/>
              </a:ext>
            </a:extLst>
          </p:cNvPr>
          <p:cNvSpPr>
            <a:spLocks noGrp="1"/>
          </p:cNvSpPr>
          <p:nvPr>
            <p:ph sz="half" idx="2"/>
          </p:nvPr>
        </p:nvSpPr>
        <p:spPr/>
        <p:txBody>
          <a:bodyPr/>
          <a:lstStyle/>
          <a:p>
            <a:r>
              <a:rPr lang="en-GB" dirty="0"/>
              <a:t>Single Out-of-Order Command Queue</a:t>
            </a:r>
          </a:p>
        </p:txBody>
      </p:sp>
      <p:sp>
        <p:nvSpPr>
          <p:cNvPr id="5" name="Footer Placeholder 4">
            <a:extLst>
              <a:ext uri="{FF2B5EF4-FFF2-40B4-BE49-F238E27FC236}">
                <a16:creationId xmlns:a16="http://schemas.microsoft.com/office/drawing/2014/main" id="{AA2F806B-50A1-4686-8715-9261AB485B90}"/>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D0975A2-450F-4775-B2B4-6C9D14D3F3F9}"/>
              </a:ext>
            </a:extLst>
          </p:cNvPr>
          <p:cNvSpPr>
            <a:spLocks noGrp="1"/>
          </p:cNvSpPr>
          <p:nvPr>
            <p:ph type="sldNum" sz="quarter" idx="12"/>
          </p:nvPr>
        </p:nvSpPr>
        <p:spPr/>
        <p:txBody>
          <a:bodyPr/>
          <a:lstStyle/>
          <a:p>
            <a:fld id="{A107BBF5-AD54-425D-84C9-A11575229E1A}" type="slidenum">
              <a:rPr lang="en-US" smtClean="0"/>
              <a:t>21</a:t>
            </a:fld>
            <a:endParaRPr lang="en-US" dirty="0"/>
          </a:p>
        </p:txBody>
      </p:sp>
      <p:pic>
        <p:nvPicPr>
          <p:cNvPr id="7" name="Picture 6">
            <a:extLst>
              <a:ext uri="{FF2B5EF4-FFF2-40B4-BE49-F238E27FC236}">
                <a16:creationId xmlns:a16="http://schemas.microsoft.com/office/drawing/2014/main" id="{C9038F47-C97B-4A51-B25B-EC008D7E0A44}"/>
              </a:ext>
            </a:extLst>
          </p:cNvPr>
          <p:cNvPicPr>
            <a:picLocks noChangeAspect="1"/>
          </p:cNvPicPr>
          <p:nvPr/>
        </p:nvPicPr>
        <p:blipFill>
          <a:blip r:embed="rId2"/>
          <a:stretch>
            <a:fillRect/>
          </a:stretch>
        </p:blipFill>
        <p:spPr>
          <a:xfrm>
            <a:off x="1076247" y="3343198"/>
            <a:ext cx="4641980" cy="1168444"/>
          </a:xfrm>
          <a:prstGeom prst="rect">
            <a:avLst/>
          </a:prstGeom>
        </p:spPr>
      </p:pic>
      <p:pic>
        <p:nvPicPr>
          <p:cNvPr id="8" name="Picture 7">
            <a:extLst>
              <a:ext uri="{FF2B5EF4-FFF2-40B4-BE49-F238E27FC236}">
                <a16:creationId xmlns:a16="http://schemas.microsoft.com/office/drawing/2014/main" id="{8387974C-BBC2-47A3-8865-844B75DB8DC2}"/>
              </a:ext>
            </a:extLst>
          </p:cNvPr>
          <p:cNvPicPr>
            <a:picLocks noChangeAspect="1"/>
          </p:cNvPicPr>
          <p:nvPr/>
        </p:nvPicPr>
        <p:blipFill>
          <a:blip r:embed="rId3"/>
          <a:stretch>
            <a:fillRect/>
          </a:stretch>
        </p:blipFill>
        <p:spPr>
          <a:xfrm>
            <a:off x="6324600" y="3317523"/>
            <a:ext cx="5181600" cy="1133278"/>
          </a:xfrm>
          <a:prstGeom prst="rect">
            <a:avLst/>
          </a:prstGeom>
        </p:spPr>
      </p:pic>
    </p:spTree>
    <p:extLst>
      <p:ext uri="{BB962C8B-B14F-4D97-AF65-F5344CB8AC3E}">
        <p14:creationId xmlns:p14="http://schemas.microsoft.com/office/powerpoint/2010/main" val="411458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F5A8-E260-4286-BE9A-84712B2EF67F}"/>
              </a:ext>
            </a:extLst>
          </p:cNvPr>
          <p:cNvSpPr>
            <a:spLocks noGrp="1"/>
          </p:cNvSpPr>
          <p:nvPr>
            <p:ph type="title"/>
          </p:nvPr>
        </p:nvSpPr>
        <p:spPr/>
        <p:txBody>
          <a:bodyPr/>
          <a:lstStyle/>
          <a:p>
            <a:r>
              <a:rPr lang="en-US" dirty="0"/>
              <a:t>Kernel Optimization – Data Types</a:t>
            </a:r>
            <a:endParaRPr lang="en-GB" dirty="0"/>
          </a:p>
        </p:txBody>
      </p:sp>
      <p:sp>
        <p:nvSpPr>
          <p:cNvPr id="3" name="Content Placeholder 2">
            <a:extLst>
              <a:ext uri="{FF2B5EF4-FFF2-40B4-BE49-F238E27FC236}">
                <a16:creationId xmlns:a16="http://schemas.microsoft.com/office/drawing/2014/main" id="{03DC9ACD-4BCD-44C6-9662-61601511E0DF}"/>
              </a:ext>
            </a:extLst>
          </p:cNvPr>
          <p:cNvSpPr>
            <a:spLocks noGrp="1"/>
          </p:cNvSpPr>
          <p:nvPr>
            <p:ph sz="half" idx="1"/>
          </p:nvPr>
        </p:nvSpPr>
        <p:spPr/>
        <p:txBody>
          <a:bodyPr/>
          <a:lstStyle/>
          <a:p>
            <a:r>
              <a:rPr lang="en-US" dirty="0"/>
              <a:t>Avoid native C data types e.g. int, float, double</a:t>
            </a:r>
          </a:p>
          <a:p>
            <a:r>
              <a:rPr lang="en-US" dirty="0"/>
              <a:t>Best performance is using bit accurate types (C/C++ Kernels)</a:t>
            </a:r>
          </a:p>
          <a:p>
            <a:pPr lvl="1"/>
            <a:r>
              <a:rPr lang="en-US" dirty="0"/>
              <a:t>Arbitrary Precision Integer</a:t>
            </a:r>
          </a:p>
          <a:p>
            <a:pPr lvl="1"/>
            <a:r>
              <a:rPr lang="en-US" dirty="0"/>
              <a:t>Arbitrary Precision fixed point</a:t>
            </a:r>
          </a:p>
          <a:p>
            <a:r>
              <a:rPr lang="en-US" dirty="0"/>
              <a:t>Enables smaller &amp; faster logic implementations</a:t>
            </a:r>
          </a:p>
          <a:p>
            <a:pPr lvl="1"/>
            <a:endParaRPr lang="en-GB" dirty="0"/>
          </a:p>
        </p:txBody>
      </p:sp>
      <p:sp>
        <p:nvSpPr>
          <p:cNvPr id="5" name="Footer Placeholder 4">
            <a:extLst>
              <a:ext uri="{FF2B5EF4-FFF2-40B4-BE49-F238E27FC236}">
                <a16:creationId xmlns:a16="http://schemas.microsoft.com/office/drawing/2014/main" id="{8A8E9361-1383-4798-BDBF-D21C78E46C42}"/>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0377465-9584-439C-A69B-647F55DA7F49}"/>
              </a:ext>
            </a:extLst>
          </p:cNvPr>
          <p:cNvSpPr>
            <a:spLocks noGrp="1"/>
          </p:cNvSpPr>
          <p:nvPr>
            <p:ph type="sldNum" sz="quarter" idx="12"/>
          </p:nvPr>
        </p:nvSpPr>
        <p:spPr/>
        <p:txBody>
          <a:bodyPr/>
          <a:lstStyle/>
          <a:p>
            <a:fld id="{A107BBF5-AD54-425D-84C9-A11575229E1A}" type="slidenum">
              <a:rPr lang="en-US" smtClean="0"/>
              <a:t>22</a:t>
            </a:fld>
            <a:endParaRPr lang="en-US" dirty="0"/>
          </a:p>
        </p:txBody>
      </p:sp>
      <p:pic>
        <p:nvPicPr>
          <p:cNvPr id="7" name="Picture 6">
            <a:extLst>
              <a:ext uri="{FF2B5EF4-FFF2-40B4-BE49-F238E27FC236}">
                <a16:creationId xmlns:a16="http://schemas.microsoft.com/office/drawing/2014/main" id="{BBE052CC-0D31-463E-87EA-EDC1F9F9F6B7}"/>
              </a:ext>
            </a:extLst>
          </p:cNvPr>
          <p:cNvPicPr>
            <a:picLocks noChangeAspect="1"/>
          </p:cNvPicPr>
          <p:nvPr/>
        </p:nvPicPr>
        <p:blipFill>
          <a:blip r:embed="rId2"/>
          <a:stretch>
            <a:fillRect/>
          </a:stretch>
        </p:blipFill>
        <p:spPr>
          <a:xfrm>
            <a:off x="6324872" y="2737644"/>
            <a:ext cx="4819650" cy="2352675"/>
          </a:xfrm>
          <a:prstGeom prst="rect">
            <a:avLst/>
          </a:prstGeom>
        </p:spPr>
      </p:pic>
    </p:spTree>
    <p:extLst>
      <p:ext uri="{BB962C8B-B14F-4D97-AF65-F5344CB8AC3E}">
        <p14:creationId xmlns:p14="http://schemas.microsoft.com/office/powerpoint/2010/main" val="33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6753-4684-471A-AB2B-25E1D904E1C8}"/>
              </a:ext>
            </a:extLst>
          </p:cNvPr>
          <p:cNvSpPr>
            <a:spLocks noGrp="1"/>
          </p:cNvSpPr>
          <p:nvPr>
            <p:ph type="title"/>
          </p:nvPr>
        </p:nvSpPr>
        <p:spPr/>
        <p:txBody>
          <a:bodyPr/>
          <a:lstStyle/>
          <a:p>
            <a:r>
              <a:rPr lang="en-US" dirty="0"/>
              <a:t>Kernel Optimization – Interfacing</a:t>
            </a:r>
            <a:endParaRPr lang="en-GB" dirty="0"/>
          </a:p>
        </p:txBody>
      </p:sp>
      <p:sp>
        <p:nvSpPr>
          <p:cNvPr id="3" name="Content Placeholder 2">
            <a:extLst>
              <a:ext uri="{FF2B5EF4-FFF2-40B4-BE49-F238E27FC236}">
                <a16:creationId xmlns:a16="http://schemas.microsoft.com/office/drawing/2014/main" id="{C99857B9-38D1-46D9-ADCB-0989C17B4E26}"/>
              </a:ext>
            </a:extLst>
          </p:cNvPr>
          <p:cNvSpPr>
            <a:spLocks noGrp="1"/>
          </p:cNvSpPr>
          <p:nvPr>
            <p:ph sz="half" idx="1"/>
          </p:nvPr>
        </p:nvSpPr>
        <p:spPr/>
        <p:txBody>
          <a:bodyPr/>
          <a:lstStyle/>
          <a:p>
            <a:r>
              <a:rPr lang="en-US" dirty="0"/>
              <a:t>Two types of data transfer</a:t>
            </a:r>
          </a:p>
          <a:p>
            <a:pPr lvl="1"/>
            <a:r>
              <a:rPr lang="en-US" dirty="0"/>
              <a:t>Data Pointers via global memory (M_AXI)</a:t>
            </a:r>
          </a:p>
          <a:p>
            <a:pPr lvl="1"/>
            <a:r>
              <a:rPr lang="en-US" dirty="0"/>
              <a:t>Scalar direct to kernel (AXI_LITE)</a:t>
            </a:r>
          </a:p>
          <a:p>
            <a:r>
              <a:rPr lang="en-US" dirty="0"/>
              <a:t>Vitis automatically selects interface type</a:t>
            </a:r>
          </a:p>
          <a:p>
            <a:r>
              <a:rPr lang="en-GB" dirty="0"/>
              <a:t>Max data width is 512 bits – maximum performance leverages this</a:t>
            </a:r>
          </a:p>
        </p:txBody>
      </p:sp>
      <p:sp>
        <p:nvSpPr>
          <p:cNvPr id="5" name="Footer Placeholder 4">
            <a:extLst>
              <a:ext uri="{FF2B5EF4-FFF2-40B4-BE49-F238E27FC236}">
                <a16:creationId xmlns:a16="http://schemas.microsoft.com/office/drawing/2014/main" id="{A4C626A4-4B69-456F-8424-196C590E3217}"/>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9D3ED61-49EA-4F08-9F9E-A043D747F9BA}"/>
              </a:ext>
            </a:extLst>
          </p:cNvPr>
          <p:cNvSpPr>
            <a:spLocks noGrp="1"/>
          </p:cNvSpPr>
          <p:nvPr>
            <p:ph type="sldNum" sz="quarter" idx="12"/>
          </p:nvPr>
        </p:nvSpPr>
        <p:spPr/>
        <p:txBody>
          <a:bodyPr/>
          <a:lstStyle/>
          <a:p>
            <a:fld id="{A107BBF5-AD54-425D-84C9-A11575229E1A}" type="slidenum">
              <a:rPr lang="en-US" smtClean="0"/>
              <a:t>23</a:t>
            </a:fld>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E001CCED-D1AD-4FCC-93B4-F61D0A95BC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05894"/>
            <a:ext cx="5181600" cy="2590800"/>
          </a:xfrm>
        </p:spPr>
      </p:pic>
    </p:spTree>
    <p:extLst>
      <p:ext uri="{BB962C8B-B14F-4D97-AF65-F5344CB8AC3E}">
        <p14:creationId xmlns:p14="http://schemas.microsoft.com/office/powerpoint/2010/main" val="161315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09F6-852F-451F-A766-E12580FA45F6}"/>
              </a:ext>
            </a:extLst>
          </p:cNvPr>
          <p:cNvSpPr>
            <a:spLocks noGrp="1"/>
          </p:cNvSpPr>
          <p:nvPr>
            <p:ph type="title"/>
          </p:nvPr>
        </p:nvSpPr>
        <p:spPr/>
        <p:txBody>
          <a:bodyPr/>
          <a:lstStyle/>
          <a:p>
            <a:r>
              <a:rPr lang="en-US" dirty="0"/>
              <a:t>Kernel Optimization – Pipelining</a:t>
            </a:r>
            <a:endParaRPr lang="en-GB" dirty="0"/>
          </a:p>
        </p:txBody>
      </p:sp>
      <p:sp>
        <p:nvSpPr>
          <p:cNvPr id="6" name="Content Placeholder 5">
            <a:extLst>
              <a:ext uri="{FF2B5EF4-FFF2-40B4-BE49-F238E27FC236}">
                <a16:creationId xmlns:a16="http://schemas.microsoft.com/office/drawing/2014/main" id="{F1E3B868-18C6-4AB3-9CE9-2C648EBF763D}"/>
              </a:ext>
            </a:extLst>
          </p:cNvPr>
          <p:cNvSpPr>
            <a:spLocks noGrp="1"/>
          </p:cNvSpPr>
          <p:nvPr>
            <p:ph sz="half" idx="1"/>
          </p:nvPr>
        </p:nvSpPr>
        <p:spPr/>
        <p:txBody>
          <a:bodyPr/>
          <a:lstStyle/>
          <a:p>
            <a:r>
              <a:rPr lang="en-US" dirty="0"/>
              <a:t>By default, every iteration of a loop only starts when the previous iteration has finished</a:t>
            </a:r>
          </a:p>
          <a:p>
            <a:r>
              <a:rPr lang="en-US" dirty="0"/>
              <a:t>Pipelining the loop executes subsequent iterations in a pipelined manner</a:t>
            </a:r>
            <a:endParaRPr lang="en-GB" dirty="0"/>
          </a:p>
        </p:txBody>
      </p:sp>
      <p:sp>
        <p:nvSpPr>
          <p:cNvPr id="4" name="Footer Placeholder 3">
            <a:extLst>
              <a:ext uri="{FF2B5EF4-FFF2-40B4-BE49-F238E27FC236}">
                <a16:creationId xmlns:a16="http://schemas.microsoft.com/office/drawing/2014/main" id="{23E0A65C-A572-4583-BDEA-AA7F6E12896E}"/>
              </a:ext>
            </a:extLst>
          </p:cNvPr>
          <p:cNvSpPr>
            <a:spLocks noGrp="1"/>
          </p:cNvSpPr>
          <p:nvPr>
            <p:ph type="ftr" sz="quarter" idx="11"/>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302220FB-1BD5-475B-B58A-636F3B266D1C}"/>
              </a:ext>
            </a:extLst>
          </p:cNvPr>
          <p:cNvSpPr>
            <a:spLocks noGrp="1"/>
          </p:cNvSpPr>
          <p:nvPr>
            <p:ph type="sldNum" sz="quarter" idx="12"/>
          </p:nvPr>
        </p:nvSpPr>
        <p:spPr/>
        <p:txBody>
          <a:bodyPr/>
          <a:lstStyle/>
          <a:p>
            <a:fld id="{A107BBF5-AD54-425D-84C9-A11575229E1A}" type="slidenum">
              <a:rPr lang="en-US" smtClean="0"/>
              <a:pPr/>
              <a:t>24</a:t>
            </a:fld>
            <a:endParaRPr lang="en-US" dirty="0"/>
          </a:p>
        </p:txBody>
      </p:sp>
      <p:pic>
        <p:nvPicPr>
          <p:cNvPr id="8" name="Content Placeholder 6">
            <a:extLst>
              <a:ext uri="{FF2B5EF4-FFF2-40B4-BE49-F238E27FC236}">
                <a16:creationId xmlns:a16="http://schemas.microsoft.com/office/drawing/2014/main" id="{F49CA9B4-907C-4C54-AF20-F2587DBFAAF7}"/>
              </a:ext>
            </a:extLst>
          </p:cNvPr>
          <p:cNvPicPr>
            <a:picLocks noGrp="1" noChangeAspect="1"/>
          </p:cNvPicPr>
          <p:nvPr>
            <p:ph sz="half" idx="2"/>
          </p:nvPr>
        </p:nvPicPr>
        <p:blipFill>
          <a:blip r:embed="rId2"/>
          <a:stretch>
            <a:fillRect/>
          </a:stretch>
        </p:blipFill>
        <p:spPr>
          <a:xfrm>
            <a:off x="6172200" y="2454745"/>
            <a:ext cx="5181600" cy="3093097"/>
          </a:xfrm>
          <a:prstGeom prst="rect">
            <a:avLst/>
          </a:prstGeom>
        </p:spPr>
      </p:pic>
    </p:spTree>
    <p:extLst>
      <p:ext uri="{BB962C8B-B14F-4D97-AF65-F5344CB8AC3E}">
        <p14:creationId xmlns:p14="http://schemas.microsoft.com/office/powerpoint/2010/main" val="307168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C93-CD0A-4E8C-976B-10F2CEB990DF}"/>
              </a:ext>
            </a:extLst>
          </p:cNvPr>
          <p:cNvSpPr>
            <a:spLocks noGrp="1"/>
          </p:cNvSpPr>
          <p:nvPr>
            <p:ph type="title"/>
          </p:nvPr>
        </p:nvSpPr>
        <p:spPr/>
        <p:txBody>
          <a:bodyPr/>
          <a:lstStyle/>
          <a:p>
            <a:r>
              <a:rPr lang="en-US" dirty="0"/>
              <a:t>Kernel Optimization – Unrolling</a:t>
            </a:r>
            <a:endParaRPr lang="en-GB" dirty="0"/>
          </a:p>
        </p:txBody>
      </p:sp>
      <p:sp>
        <p:nvSpPr>
          <p:cNvPr id="3" name="Content Placeholder 2">
            <a:extLst>
              <a:ext uri="{FF2B5EF4-FFF2-40B4-BE49-F238E27FC236}">
                <a16:creationId xmlns:a16="http://schemas.microsoft.com/office/drawing/2014/main" id="{577CAB3C-9653-47B7-98BB-E744B037376B}"/>
              </a:ext>
            </a:extLst>
          </p:cNvPr>
          <p:cNvSpPr>
            <a:spLocks noGrp="1"/>
          </p:cNvSpPr>
          <p:nvPr>
            <p:ph sz="half" idx="1"/>
          </p:nvPr>
        </p:nvSpPr>
        <p:spPr/>
        <p:txBody>
          <a:bodyPr/>
          <a:lstStyle/>
          <a:p>
            <a:r>
              <a:rPr lang="en-US" dirty="0"/>
              <a:t>Unrolling a loop enables the full parallelism</a:t>
            </a:r>
          </a:p>
          <a:p>
            <a:r>
              <a:rPr lang="en-GB" dirty="0"/>
              <a:t>Full or Partial Unroll</a:t>
            </a:r>
          </a:p>
          <a:p>
            <a:r>
              <a:rPr lang="en-US" dirty="0"/>
              <a:t>Data dependencies in loops can impact the results of loop pipelining or unrolling</a:t>
            </a:r>
            <a:endParaRPr lang="en-GB" dirty="0"/>
          </a:p>
        </p:txBody>
      </p:sp>
      <p:pic>
        <p:nvPicPr>
          <p:cNvPr id="10" name="Content Placeholder 9">
            <a:extLst>
              <a:ext uri="{FF2B5EF4-FFF2-40B4-BE49-F238E27FC236}">
                <a16:creationId xmlns:a16="http://schemas.microsoft.com/office/drawing/2014/main" id="{CCD31931-E10A-4561-991F-7C232BC763F1}"/>
              </a:ext>
            </a:extLst>
          </p:cNvPr>
          <p:cNvPicPr>
            <a:picLocks noGrp="1" noChangeAspect="1"/>
          </p:cNvPicPr>
          <p:nvPr>
            <p:ph sz="half" idx="2"/>
          </p:nvPr>
        </p:nvPicPr>
        <p:blipFill>
          <a:blip r:embed="rId2"/>
          <a:stretch>
            <a:fillRect/>
          </a:stretch>
        </p:blipFill>
        <p:spPr>
          <a:xfrm>
            <a:off x="6096000" y="2650628"/>
            <a:ext cx="5181600" cy="1255708"/>
          </a:xfrm>
        </p:spPr>
      </p:pic>
      <p:sp>
        <p:nvSpPr>
          <p:cNvPr id="5" name="Footer Placeholder 4">
            <a:extLst>
              <a:ext uri="{FF2B5EF4-FFF2-40B4-BE49-F238E27FC236}">
                <a16:creationId xmlns:a16="http://schemas.microsoft.com/office/drawing/2014/main" id="{F638699A-2293-4A59-9DFD-9CD79032EAB7}"/>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F69A3D10-DFB6-4FB1-A4CC-4C649597C992}"/>
              </a:ext>
            </a:extLst>
          </p:cNvPr>
          <p:cNvSpPr>
            <a:spLocks noGrp="1"/>
          </p:cNvSpPr>
          <p:nvPr>
            <p:ph type="sldNum" sz="quarter" idx="12"/>
          </p:nvPr>
        </p:nvSpPr>
        <p:spPr/>
        <p:txBody>
          <a:bodyPr/>
          <a:lstStyle/>
          <a:p>
            <a:fld id="{A107BBF5-AD54-425D-84C9-A11575229E1A}" type="slidenum">
              <a:rPr lang="en-US" smtClean="0"/>
              <a:t>25</a:t>
            </a:fld>
            <a:endParaRPr lang="en-US" dirty="0"/>
          </a:p>
        </p:txBody>
      </p:sp>
    </p:spTree>
    <p:extLst>
      <p:ext uri="{BB962C8B-B14F-4D97-AF65-F5344CB8AC3E}">
        <p14:creationId xmlns:p14="http://schemas.microsoft.com/office/powerpoint/2010/main" val="4270599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222-C3E9-4EB4-BA2B-7CA79454B422}"/>
              </a:ext>
            </a:extLst>
          </p:cNvPr>
          <p:cNvSpPr>
            <a:spLocks noGrp="1"/>
          </p:cNvSpPr>
          <p:nvPr>
            <p:ph type="title"/>
          </p:nvPr>
        </p:nvSpPr>
        <p:spPr/>
        <p:txBody>
          <a:bodyPr/>
          <a:lstStyle/>
          <a:p>
            <a:r>
              <a:rPr lang="en-US" dirty="0"/>
              <a:t>Kernel Optimization – </a:t>
            </a:r>
            <a:r>
              <a:rPr lang="en-US" dirty="0" err="1"/>
              <a:t>DataFlow</a:t>
            </a:r>
            <a:endParaRPr lang="en-GB" dirty="0"/>
          </a:p>
        </p:txBody>
      </p:sp>
      <p:sp>
        <p:nvSpPr>
          <p:cNvPr id="3" name="Content Placeholder 2">
            <a:extLst>
              <a:ext uri="{FF2B5EF4-FFF2-40B4-BE49-F238E27FC236}">
                <a16:creationId xmlns:a16="http://schemas.microsoft.com/office/drawing/2014/main" id="{9D0F48D6-5CA8-417D-B3B4-2689041E5DA7}"/>
              </a:ext>
            </a:extLst>
          </p:cNvPr>
          <p:cNvSpPr>
            <a:spLocks noGrp="1"/>
          </p:cNvSpPr>
          <p:nvPr>
            <p:ph sz="half" idx="1"/>
          </p:nvPr>
        </p:nvSpPr>
        <p:spPr/>
        <p:txBody>
          <a:bodyPr>
            <a:normAutofit fontScale="92500" lnSpcReduction="10000"/>
          </a:bodyPr>
          <a:lstStyle/>
          <a:p>
            <a:r>
              <a:rPr lang="en-US" dirty="0"/>
              <a:t>Improve kernel performance by enabling task-level pipelining</a:t>
            </a:r>
          </a:p>
          <a:p>
            <a:r>
              <a:rPr lang="en-US" dirty="0"/>
              <a:t>Be careful of </a:t>
            </a:r>
          </a:p>
          <a:p>
            <a:r>
              <a:rPr lang="en-US" dirty="0"/>
              <a:t>Single producer-consumer violations.</a:t>
            </a:r>
          </a:p>
          <a:p>
            <a:pPr lvl="1"/>
            <a:r>
              <a:rPr lang="en-US" dirty="0"/>
              <a:t>Bypassing tasks.</a:t>
            </a:r>
          </a:p>
          <a:p>
            <a:pPr lvl="1"/>
            <a:r>
              <a:rPr lang="en-US" dirty="0"/>
              <a:t>Feedback between tasks.</a:t>
            </a:r>
          </a:p>
          <a:p>
            <a:pPr lvl="1"/>
            <a:r>
              <a:rPr lang="en-US" dirty="0"/>
              <a:t>Conditional execution of tasks.</a:t>
            </a:r>
          </a:p>
          <a:p>
            <a:pPr lvl="1"/>
            <a:r>
              <a:rPr lang="en-US" dirty="0"/>
              <a:t>Loops with multiple exit conditions or conditions defined within the loop </a:t>
            </a:r>
            <a:endParaRPr lang="en-GB" dirty="0"/>
          </a:p>
        </p:txBody>
      </p:sp>
      <p:pic>
        <p:nvPicPr>
          <p:cNvPr id="8" name="Content Placeholder 7">
            <a:extLst>
              <a:ext uri="{FF2B5EF4-FFF2-40B4-BE49-F238E27FC236}">
                <a16:creationId xmlns:a16="http://schemas.microsoft.com/office/drawing/2014/main" id="{242B7E83-3815-4FE0-9F84-74A48921D45F}"/>
              </a:ext>
            </a:extLst>
          </p:cNvPr>
          <p:cNvPicPr>
            <a:picLocks noGrp="1" noChangeAspect="1"/>
          </p:cNvPicPr>
          <p:nvPr>
            <p:ph sz="half" idx="2"/>
          </p:nvPr>
        </p:nvPicPr>
        <p:blipFill>
          <a:blip r:embed="rId2"/>
          <a:stretch>
            <a:fillRect/>
          </a:stretch>
        </p:blipFill>
        <p:spPr>
          <a:xfrm>
            <a:off x="6172200" y="3060168"/>
            <a:ext cx="5181600" cy="1882251"/>
          </a:xfrm>
        </p:spPr>
      </p:pic>
      <p:sp>
        <p:nvSpPr>
          <p:cNvPr id="5" name="Footer Placeholder 4">
            <a:extLst>
              <a:ext uri="{FF2B5EF4-FFF2-40B4-BE49-F238E27FC236}">
                <a16:creationId xmlns:a16="http://schemas.microsoft.com/office/drawing/2014/main" id="{9318412A-49CD-4FD0-B818-CAF88BA417CE}"/>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495A738-A659-4931-A592-49E6E02EB3B9}"/>
              </a:ext>
            </a:extLst>
          </p:cNvPr>
          <p:cNvSpPr>
            <a:spLocks noGrp="1"/>
          </p:cNvSpPr>
          <p:nvPr>
            <p:ph type="sldNum" sz="quarter" idx="12"/>
          </p:nvPr>
        </p:nvSpPr>
        <p:spPr/>
        <p:txBody>
          <a:bodyPr/>
          <a:lstStyle/>
          <a:p>
            <a:fld id="{A107BBF5-AD54-425D-84C9-A11575229E1A}" type="slidenum">
              <a:rPr lang="en-US" smtClean="0"/>
              <a:t>26</a:t>
            </a:fld>
            <a:endParaRPr lang="en-US" dirty="0"/>
          </a:p>
        </p:txBody>
      </p:sp>
    </p:spTree>
    <p:extLst>
      <p:ext uri="{BB962C8B-B14F-4D97-AF65-F5344CB8AC3E}">
        <p14:creationId xmlns:p14="http://schemas.microsoft.com/office/powerpoint/2010/main" val="414619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5FBD-4DE4-4465-860B-32C11941AF82}"/>
              </a:ext>
            </a:extLst>
          </p:cNvPr>
          <p:cNvSpPr>
            <a:spLocks noGrp="1"/>
          </p:cNvSpPr>
          <p:nvPr>
            <p:ph type="title"/>
          </p:nvPr>
        </p:nvSpPr>
        <p:spPr/>
        <p:txBody>
          <a:bodyPr/>
          <a:lstStyle/>
          <a:p>
            <a:r>
              <a:rPr lang="en-US" dirty="0"/>
              <a:t>Kernel Optimization – Memory </a:t>
            </a:r>
            <a:endParaRPr lang="en-GB" dirty="0"/>
          </a:p>
        </p:txBody>
      </p:sp>
      <p:sp>
        <p:nvSpPr>
          <p:cNvPr id="3" name="Content Placeholder 2">
            <a:extLst>
              <a:ext uri="{FF2B5EF4-FFF2-40B4-BE49-F238E27FC236}">
                <a16:creationId xmlns:a16="http://schemas.microsoft.com/office/drawing/2014/main" id="{4005901C-E272-42BA-A42B-F008FF09B687}"/>
              </a:ext>
            </a:extLst>
          </p:cNvPr>
          <p:cNvSpPr>
            <a:spLocks noGrp="1"/>
          </p:cNvSpPr>
          <p:nvPr>
            <p:ph sz="half" idx="1"/>
          </p:nvPr>
        </p:nvSpPr>
        <p:spPr/>
        <p:txBody>
          <a:bodyPr>
            <a:normAutofit lnSpcReduction="10000"/>
          </a:bodyPr>
          <a:lstStyle/>
          <a:p>
            <a:r>
              <a:rPr lang="en-US" dirty="0"/>
              <a:t>Limited BRAM access bandwidth, can heavily impact the overall performance</a:t>
            </a:r>
          </a:p>
          <a:p>
            <a:r>
              <a:rPr lang="en-US" dirty="0"/>
              <a:t>Ability to partition and reshape arrays can increase bandwidth</a:t>
            </a:r>
          </a:p>
          <a:p>
            <a:r>
              <a:rPr lang="en-US" dirty="0"/>
              <a:t>Partition – Separates into different BRAMS</a:t>
            </a:r>
          </a:p>
          <a:p>
            <a:r>
              <a:rPr lang="en-US" dirty="0"/>
              <a:t>Reshape – allows combination of words</a:t>
            </a:r>
            <a:endParaRPr lang="en-GB" dirty="0"/>
          </a:p>
        </p:txBody>
      </p:sp>
      <p:sp>
        <p:nvSpPr>
          <p:cNvPr id="5" name="Footer Placeholder 4">
            <a:extLst>
              <a:ext uri="{FF2B5EF4-FFF2-40B4-BE49-F238E27FC236}">
                <a16:creationId xmlns:a16="http://schemas.microsoft.com/office/drawing/2014/main" id="{89F581AE-F5A4-4AB6-BB2C-245662BD8257}"/>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74318E66-996C-4CB9-A2F6-A4EC840F68FA}"/>
              </a:ext>
            </a:extLst>
          </p:cNvPr>
          <p:cNvSpPr>
            <a:spLocks noGrp="1"/>
          </p:cNvSpPr>
          <p:nvPr>
            <p:ph type="sldNum" sz="quarter" idx="12"/>
          </p:nvPr>
        </p:nvSpPr>
        <p:spPr/>
        <p:txBody>
          <a:bodyPr/>
          <a:lstStyle/>
          <a:p>
            <a:fld id="{A107BBF5-AD54-425D-84C9-A11575229E1A}" type="slidenum">
              <a:rPr lang="en-US" smtClean="0"/>
              <a:t>27</a:t>
            </a:fld>
            <a:endParaRPr lang="en-US" dirty="0"/>
          </a:p>
        </p:txBody>
      </p:sp>
      <p:pic>
        <p:nvPicPr>
          <p:cNvPr id="2050" name="Picture 2">
            <a:extLst>
              <a:ext uri="{FF2B5EF4-FFF2-40B4-BE49-F238E27FC236}">
                <a16:creationId xmlns:a16="http://schemas.microsoft.com/office/drawing/2014/main" id="{B9D8BEE4-0920-4A44-BE25-A454767B0CF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573038"/>
            <a:ext cx="4371704" cy="2087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97EDC34-BA1B-4F45-BC99-9B43A625B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3750219"/>
            <a:ext cx="4169803" cy="202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1C52-36C3-4050-A4A8-C17AE214F37D}"/>
              </a:ext>
            </a:extLst>
          </p:cNvPr>
          <p:cNvSpPr>
            <a:spLocks noGrp="1"/>
          </p:cNvSpPr>
          <p:nvPr>
            <p:ph type="title"/>
          </p:nvPr>
        </p:nvSpPr>
        <p:spPr/>
        <p:txBody>
          <a:bodyPr/>
          <a:lstStyle/>
          <a:p>
            <a:r>
              <a:rPr lang="en-US" dirty="0"/>
              <a:t>Kernel Optimization - Pragmas</a:t>
            </a:r>
            <a:endParaRPr lang="en-GB" dirty="0"/>
          </a:p>
        </p:txBody>
      </p:sp>
      <p:graphicFrame>
        <p:nvGraphicFramePr>
          <p:cNvPr id="7" name="Table 7">
            <a:extLst>
              <a:ext uri="{FF2B5EF4-FFF2-40B4-BE49-F238E27FC236}">
                <a16:creationId xmlns:a16="http://schemas.microsoft.com/office/drawing/2014/main" id="{65EC58BD-5A20-41D6-9E69-F2CDD7FC4607}"/>
              </a:ext>
            </a:extLst>
          </p:cNvPr>
          <p:cNvGraphicFramePr>
            <a:graphicFrameLocks noGrp="1"/>
          </p:cNvGraphicFramePr>
          <p:nvPr>
            <p:ph sz="half" idx="1"/>
            <p:extLst>
              <p:ext uri="{D42A27DB-BD31-4B8C-83A1-F6EECF244321}">
                <p14:modId xmlns:p14="http://schemas.microsoft.com/office/powerpoint/2010/main" val="3398344206"/>
              </p:ext>
            </p:extLst>
          </p:nvPr>
        </p:nvGraphicFramePr>
        <p:xfrm>
          <a:off x="1186543" y="2404451"/>
          <a:ext cx="10075228" cy="1854200"/>
        </p:xfrm>
        <a:graphic>
          <a:graphicData uri="http://schemas.openxmlformats.org/drawingml/2006/table">
            <a:tbl>
              <a:tblPr firstRow="1" bandRow="1">
                <a:tableStyleId>{5C22544A-7EE6-4342-B048-85BDC9FD1C3A}</a:tableStyleId>
              </a:tblPr>
              <a:tblGrid>
                <a:gridCol w="1629092">
                  <a:extLst>
                    <a:ext uri="{9D8B030D-6E8A-4147-A177-3AD203B41FA5}">
                      <a16:colId xmlns:a16="http://schemas.microsoft.com/office/drawing/2014/main" val="1447075681"/>
                    </a:ext>
                  </a:extLst>
                </a:gridCol>
                <a:gridCol w="3756343">
                  <a:extLst>
                    <a:ext uri="{9D8B030D-6E8A-4147-A177-3AD203B41FA5}">
                      <a16:colId xmlns:a16="http://schemas.microsoft.com/office/drawing/2014/main" val="2779403892"/>
                    </a:ext>
                  </a:extLst>
                </a:gridCol>
                <a:gridCol w="4689793">
                  <a:extLst>
                    <a:ext uri="{9D8B030D-6E8A-4147-A177-3AD203B41FA5}">
                      <a16:colId xmlns:a16="http://schemas.microsoft.com/office/drawing/2014/main" val="2939701777"/>
                    </a:ext>
                  </a:extLst>
                </a:gridCol>
              </a:tblGrid>
              <a:tr h="370840">
                <a:tc>
                  <a:txBody>
                    <a:bodyPr/>
                    <a:lstStyle/>
                    <a:p>
                      <a:pPr algn="ctr"/>
                      <a:r>
                        <a:rPr lang="en-US" sz="1600" dirty="0"/>
                        <a:t>Optimization </a:t>
                      </a:r>
                      <a:endParaRPr lang="en-GB" sz="1600" dirty="0"/>
                    </a:p>
                  </a:txBody>
                  <a:tcPr/>
                </a:tc>
                <a:tc>
                  <a:txBody>
                    <a:bodyPr/>
                    <a:lstStyle/>
                    <a:p>
                      <a:pPr algn="ctr"/>
                      <a:r>
                        <a:rPr lang="en-US" sz="1600" dirty="0"/>
                        <a:t>C/C++</a:t>
                      </a:r>
                      <a:endParaRPr lang="en-GB" sz="1600" dirty="0"/>
                    </a:p>
                  </a:txBody>
                  <a:tcPr/>
                </a:tc>
                <a:tc>
                  <a:txBody>
                    <a:bodyPr/>
                    <a:lstStyle/>
                    <a:p>
                      <a:r>
                        <a:rPr lang="en-US" sz="1600" dirty="0"/>
                        <a:t>OpenCL</a:t>
                      </a:r>
                      <a:endParaRPr lang="en-GB" sz="1600" dirty="0"/>
                    </a:p>
                  </a:txBody>
                  <a:tcPr/>
                </a:tc>
                <a:extLst>
                  <a:ext uri="{0D108BD9-81ED-4DB2-BD59-A6C34878D82A}">
                    <a16:rowId xmlns:a16="http://schemas.microsoft.com/office/drawing/2014/main" val="2633459501"/>
                  </a:ext>
                </a:extLst>
              </a:tr>
              <a:tr h="370840">
                <a:tc>
                  <a:txBody>
                    <a:bodyPr/>
                    <a:lstStyle/>
                    <a:p>
                      <a:r>
                        <a:rPr lang="en-US" sz="1600" dirty="0"/>
                        <a:t>Pipeline</a:t>
                      </a:r>
                    </a:p>
                  </a:txBody>
                  <a:tcPr/>
                </a:tc>
                <a:tc>
                  <a:txBody>
                    <a:bodyPr/>
                    <a:lstStyle/>
                    <a:p>
                      <a:r>
                        <a:rPr lang="en-GB" sz="1600" dirty="0"/>
                        <a:t>#pragma HLS PIPELINE</a:t>
                      </a:r>
                    </a:p>
                  </a:txBody>
                  <a:tcPr/>
                </a:tc>
                <a:tc>
                  <a:txBody>
                    <a:bodyPr/>
                    <a:lstStyle/>
                    <a:p>
                      <a:r>
                        <a:rPr lang="en-GB" sz="1600" dirty="0"/>
                        <a:t>__attribute__((</a:t>
                      </a:r>
                      <a:r>
                        <a:rPr lang="en-GB" sz="1600" dirty="0" err="1"/>
                        <a:t>xcl_pipeline_loop</a:t>
                      </a:r>
                      <a:r>
                        <a:rPr lang="en-GB" sz="1600" dirty="0"/>
                        <a:t>))</a:t>
                      </a:r>
                    </a:p>
                  </a:txBody>
                  <a:tcPr/>
                </a:tc>
                <a:extLst>
                  <a:ext uri="{0D108BD9-81ED-4DB2-BD59-A6C34878D82A}">
                    <a16:rowId xmlns:a16="http://schemas.microsoft.com/office/drawing/2014/main" val="2384899745"/>
                  </a:ext>
                </a:extLst>
              </a:tr>
              <a:tr h="370840">
                <a:tc>
                  <a:txBody>
                    <a:bodyPr/>
                    <a:lstStyle/>
                    <a:p>
                      <a:r>
                        <a:rPr lang="en-US" sz="1600" dirty="0"/>
                        <a:t>Unroll</a:t>
                      </a:r>
                    </a:p>
                  </a:txBody>
                  <a:tcPr/>
                </a:tc>
                <a:tc>
                  <a:txBody>
                    <a:bodyPr/>
                    <a:lstStyle/>
                    <a:p>
                      <a:r>
                        <a:rPr lang="en-GB" sz="1600" dirty="0"/>
                        <a:t>#pragma HLS UNROLL</a:t>
                      </a:r>
                    </a:p>
                  </a:txBody>
                  <a:tcPr/>
                </a:tc>
                <a:tc>
                  <a:txBody>
                    <a:bodyPr/>
                    <a:lstStyle/>
                    <a:p>
                      <a:r>
                        <a:rPr lang="en-GB" sz="1600" dirty="0"/>
                        <a:t>__attribute__((</a:t>
                      </a:r>
                      <a:r>
                        <a:rPr lang="en-GB" sz="1600" dirty="0" err="1"/>
                        <a:t>opencl_unroll_hint</a:t>
                      </a:r>
                      <a:r>
                        <a:rPr lang="en-GB" sz="1600" dirty="0"/>
                        <a:t>))</a:t>
                      </a:r>
                    </a:p>
                  </a:txBody>
                  <a:tcPr/>
                </a:tc>
                <a:extLst>
                  <a:ext uri="{0D108BD9-81ED-4DB2-BD59-A6C34878D82A}">
                    <a16:rowId xmlns:a16="http://schemas.microsoft.com/office/drawing/2014/main" val="1900629164"/>
                  </a:ext>
                </a:extLst>
              </a:tr>
              <a:tr h="370840">
                <a:tc>
                  <a:txBody>
                    <a:bodyPr/>
                    <a:lstStyle/>
                    <a:p>
                      <a:r>
                        <a:rPr lang="en-US" sz="1600" dirty="0" err="1"/>
                        <a:t>DataFlow</a:t>
                      </a:r>
                      <a:endParaRPr lang="en-US" sz="1600" dirty="0"/>
                    </a:p>
                  </a:txBody>
                  <a:tcPr/>
                </a:tc>
                <a:tc>
                  <a:txBody>
                    <a:bodyPr/>
                    <a:lstStyle/>
                    <a:p>
                      <a:r>
                        <a:rPr lang="en-GB" sz="1600" dirty="0"/>
                        <a:t>#pragma HLS DATAFLOW</a:t>
                      </a:r>
                    </a:p>
                  </a:txBody>
                  <a:tcPr/>
                </a:tc>
                <a:tc>
                  <a:txBody>
                    <a:bodyPr/>
                    <a:lstStyle/>
                    <a:p>
                      <a:r>
                        <a:rPr lang="en-GB" sz="1600" dirty="0"/>
                        <a:t>__attribute__ ((</a:t>
                      </a:r>
                      <a:r>
                        <a:rPr lang="en-GB" sz="1600" dirty="0" err="1"/>
                        <a:t>xcl_dataflow</a:t>
                      </a:r>
                      <a:r>
                        <a:rPr lang="en-GB" sz="1600" dirty="0"/>
                        <a:t>))</a:t>
                      </a:r>
                    </a:p>
                  </a:txBody>
                  <a:tcPr/>
                </a:tc>
                <a:extLst>
                  <a:ext uri="{0D108BD9-81ED-4DB2-BD59-A6C34878D82A}">
                    <a16:rowId xmlns:a16="http://schemas.microsoft.com/office/drawing/2014/main" val="2201219039"/>
                  </a:ext>
                </a:extLst>
              </a:tr>
              <a:tr h="370840">
                <a:tc>
                  <a:txBody>
                    <a:bodyPr/>
                    <a:lstStyle/>
                    <a:p>
                      <a:r>
                        <a:rPr lang="en-US" sz="1600" dirty="0"/>
                        <a:t>Memory</a:t>
                      </a:r>
                    </a:p>
                  </a:txBody>
                  <a:tcPr/>
                </a:tc>
                <a:tc>
                  <a:txBody>
                    <a:bodyPr/>
                    <a:lstStyle/>
                    <a:p>
                      <a:r>
                        <a:rPr lang="en-GB" sz="1600" dirty="0"/>
                        <a:t>#pragma HLS ARRAY_PARTITION </a:t>
                      </a:r>
                    </a:p>
                  </a:txBody>
                  <a:tcPr/>
                </a:tc>
                <a:tc>
                  <a:txBody>
                    <a:bodyPr/>
                    <a:lstStyle/>
                    <a:p>
                      <a:endParaRPr lang="en-GB" sz="1600" dirty="0"/>
                    </a:p>
                  </a:txBody>
                  <a:tcPr/>
                </a:tc>
                <a:extLst>
                  <a:ext uri="{0D108BD9-81ED-4DB2-BD59-A6C34878D82A}">
                    <a16:rowId xmlns:a16="http://schemas.microsoft.com/office/drawing/2014/main" val="3399045898"/>
                  </a:ext>
                </a:extLst>
              </a:tr>
            </a:tbl>
          </a:graphicData>
        </a:graphic>
      </p:graphicFrame>
      <p:sp>
        <p:nvSpPr>
          <p:cNvPr id="5" name="Footer Placeholder 4">
            <a:extLst>
              <a:ext uri="{FF2B5EF4-FFF2-40B4-BE49-F238E27FC236}">
                <a16:creationId xmlns:a16="http://schemas.microsoft.com/office/drawing/2014/main" id="{8651CC4D-BE5C-44D2-8155-BBE60504F12C}"/>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DFF1AD9-7BBB-478D-B292-3BC2F9895B0C}"/>
              </a:ext>
            </a:extLst>
          </p:cNvPr>
          <p:cNvSpPr>
            <a:spLocks noGrp="1"/>
          </p:cNvSpPr>
          <p:nvPr>
            <p:ph type="sldNum" sz="quarter" idx="12"/>
          </p:nvPr>
        </p:nvSpPr>
        <p:spPr/>
        <p:txBody>
          <a:bodyPr/>
          <a:lstStyle/>
          <a:p>
            <a:fld id="{A107BBF5-AD54-425D-84C9-A11575229E1A}" type="slidenum">
              <a:rPr lang="en-US" smtClean="0"/>
              <a:t>28</a:t>
            </a:fld>
            <a:endParaRPr lang="en-US" dirty="0"/>
          </a:p>
        </p:txBody>
      </p:sp>
      <p:sp>
        <p:nvSpPr>
          <p:cNvPr id="10" name="TextBox 9">
            <a:extLst>
              <a:ext uri="{FF2B5EF4-FFF2-40B4-BE49-F238E27FC236}">
                <a16:creationId xmlns:a16="http://schemas.microsoft.com/office/drawing/2014/main" id="{BA184687-C543-40BF-869F-D697004BBBD3}"/>
              </a:ext>
            </a:extLst>
          </p:cNvPr>
          <p:cNvSpPr txBox="1"/>
          <p:nvPr/>
        </p:nvSpPr>
        <p:spPr>
          <a:xfrm>
            <a:off x="1186543" y="4972414"/>
            <a:ext cx="8592417" cy="461665"/>
          </a:xfrm>
          <a:prstGeom prst="rect">
            <a:avLst/>
          </a:prstGeom>
          <a:noFill/>
        </p:spPr>
        <p:txBody>
          <a:bodyPr wrap="none" rtlCol="0">
            <a:spAutoFit/>
          </a:bodyPr>
          <a:lstStyle/>
          <a:p>
            <a:r>
              <a:rPr lang="en-US" sz="1200" dirty="0"/>
              <a:t>Further information can be found at </a:t>
            </a:r>
          </a:p>
          <a:p>
            <a:r>
              <a:rPr lang="en-GB" sz="1200" dirty="0">
                <a:hlinkClick r:id="rId2"/>
              </a:rPr>
              <a:t>https://www.xilinx.com/html_docs/xilinx2020_1/vitis_doc/optimizingperformance.html#fhe1553474153030</a:t>
            </a:r>
            <a:endParaRPr lang="en-GB" sz="1200" dirty="0"/>
          </a:p>
        </p:txBody>
      </p:sp>
    </p:spTree>
    <p:extLst>
      <p:ext uri="{BB962C8B-B14F-4D97-AF65-F5344CB8AC3E}">
        <p14:creationId xmlns:p14="http://schemas.microsoft.com/office/powerpoint/2010/main" val="259176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01A2-9644-4BA8-A93B-195B4966520F}"/>
              </a:ext>
            </a:extLst>
          </p:cNvPr>
          <p:cNvSpPr>
            <a:spLocks noGrp="1"/>
          </p:cNvSpPr>
          <p:nvPr>
            <p:ph type="title"/>
          </p:nvPr>
        </p:nvSpPr>
        <p:spPr/>
        <p:txBody>
          <a:bodyPr/>
          <a:lstStyle/>
          <a:p>
            <a:r>
              <a:rPr lang="en-US" dirty="0"/>
              <a:t>Vitis GUI – Project Settings</a:t>
            </a:r>
            <a:endParaRPr lang="en-GB" dirty="0"/>
          </a:p>
        </p:txBody>
      </p:sp>
      <p:sp>
        <p:nvSpPr>
          <p:cNvPr id="5" name="Footer Placeholder 4">
            <a:extLst>
              <a:ext uri="{FF2B5EF4-FFF2-40B4-BE49-F238E27FC236}">
                <a16:creationId xmlns:a16="http://schemas.microsoft.com/office/drawing/2014/main" id="{C92F5CF2-B93A-46E4-AD00-7A77609AFEEA}"/>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D60C1F13-635A-4DC7-8EC5-4F44881E9651}"/>
              </a:ext>
            </a:extLst>
          </p:cNvPr>
          <p:cNvSpPr>
            <a:spLocks noGrp="1"/>
          </p:cNvSpPr>
          <p:nvPr>
            <p:ph type="sldNum" sz="quarter" idx="12"/>
          </p:nvPr>
        </p:nvSpPr>
        <p:spPr/>
        <p:txBody>
          <a:bodyPr/>
          <a:lstStyle/>
          <a:p>
            <a:fld id="{A107BBF5-AD54-425D-84C9-A11575229E1A}" type="slidenum">
              <a:rPr lang="en-US" smtClean="0"/>
              <a:t>29</a:t>
            </a:fld>
            <a:endParaRPr lang="en-US" dirty="0"/>
          </a:p>
        </p:txBody>
      </p:sp>
      <p:pic>
        <p:nvPicPr>
          <p:cNvPr id="8" name="Picture 7" descr="A screenshot of a computer&#10;&#10;Description automatically generated">
            <a:extLst>
              <a:ext uri="{FF2B5EF4-FFF2-40B4-BE49-F238E27FC236}">
                <a16:creationId xmlns:a16="http://schemas.microsoft.com/office/drawing/2014/main" id="{546065F2-A7E2-457D-8D29-F95EB528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863634"/>
            <a:ext cx="8321040" cy="4160520"/>
          </a:xfrm>
          <a:prstGeom prst="rect">
            <a:avLst/>
          </a:prstGeom>
        </p:spPr>
      </p:pic>
    </p:spTree>
    <p:extLst>
      <p:ext uri="{BB962C8B-B14F-4D97-AF65-F5344CB8AC3E}">
        <p14:creationId xmlns:p14="http://schemas.microsoft.com/office/powerpoint/2010/main" val="183296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D9CE-145B-45E1-98CB-CAFF22E42EE6}"/>
              </a:ext>
            </a:extLst>
          </p:cNvPr>
          <p:cNvSpPr>
            <a:spLocks noGrp="1"/>
          </p:cNvSpPr>
          <p:nvPr>
            <p:ph type="title"/>
          </p:nvPr>
        </p:nvSpPr>
        <p:spPr/>
        <p:txBody>
          <a:bodyPr/>
          <a:lstStyle/>
          <a:p>
            <a:r>
              <a:rPr lang="en-GB" dirty="0"/>
              <a:t>Vitis AI Development Environment</a:t>
            </a:r>
          </a:p>
        </p:txBody>
      </p:sp>
      <p:sp>
        <p:nvSpPr>
          <p:cNvPr id="3" name="Content Placeholder 2">
            <a:extLst>
              <a:ext uri="{FF2B5EF4-FFF2-40B4-BE49-F238E27FC236}">
                <a16:creationId xmlns:a16="http://schemas.microsoft.com/office/drawing/2014/main" id="{AFF4C844-96B0-4CA3-989B-3845078DEF23}"/>
              </a:ext>
            </a:extLst>
          </p:cNvPr>
          <p:cNvSpPr>
            <a:spLocks noGrp="1"/>
          </p:cNvSpPr>
          <p:nvPr>
            <p:ph sz="half" idx="1"/>
          </p:nvPr>
        </p:nvSpPr>
        <p:spPr/>
        <p:txBody>
          <a:bodyPr>
            <a:normAutofit lnSpcReduction="10000"/>
          </a:bodyPr>
          <a:lstStyle/>
          <a:p>
            <a:r>
              <a:rPr lang="en-GB" dirty="0">
                <a:solidFill>
                  <a:srgbClr val="171C2D"/>
                </a:solidFill>
                <a:latin typeface="+mn-lt"/>
              </a:rPr>
              <a:t>Vitis AI enables a</a:t>
            </a:r>
            <a:r>
              <a:rPr lang="en-GB" b="0" i="0" dirty="0">
                <a:solidFill>
                  <a:srgbClr val="171C2D"/>
                </a:solidFill>
                <a:effectLst/>
                <a:latin typeface="+mn-lt"/>
              </a:rPr>
              <a:t>cceleration of AI inference at edge &amp; Cloud</a:t>
            </a:r>
          </a:p>
          <a:p>
            <a:r>
              <a:rPr lang="en-GB" dirty="0">
                <a:solidFill>
                  <a:srgbClr val="171C2D"/>
                </a:solidFill>
                <a:latin typeface="+mn-lt"/>
              </a:rPr>
              <a:t>Supports leading frameworks such as TensorFlow, Caffe and </a:t>
            </a:r>
            <a:r>
              <a:rPr lang="en-GB" dirty="0" err="1">
                <a:solidFill>
                  <a:srgbClr val="171C2D"/>
                </a:solidFill>
                <a:latin typeface="+mn-lt"/>
              </a:rPr>
              <a:t>Pytorch</a:t>
            </a:r>
            <a:endParaRPr lang="en-GB" dirty="0">
              <a:solidFill>
                <a:srgbClr val="171C2D"/>
              </a:solidFill>
              <a:latin typeface="+mn-lt"/>
            </a:endParaRPr>
          </a:p>
          <a:p>
            <a:r>
              <a:rPr lang="en-GB" dirty="0">
                <a:solidFill>
                  <a:srgbClr val="171C2D"/>
                </a:solidFill>
                <a:latin typeface="+mn-lt"/>
              </a:rPr>
              <a:t>Works with fixed point representation and Xilinx Deep Learning Processor Unit</a:t>
            </a:r>
            <a:endParaRPr lang="en-GB" dirty="0">
              <a:latin typeface="+mn-lt"/>
            </a:endParaRPr>
          </a:p>
        </p:txBody>
      </p:sp>
      <p:pic>
        <p:nvPicPr>
          <p:cNvPr id="7" name="Content Placeholder 6">
            <a:extLst>
              <a:ext uri="{FF2B5EF4-FFF2-40B4-BE49-F238E27FC236}">
                <a16:creationId xmlns:a16="http://schemas.microsoft.com/office/drawing/2014/main" id="{78D51AD1-7D7B-416D-88A7-B53EDF150D22}"/>
              </a:ext>
            </a:extLst>
          </p:cNvPr>
          <p:cNvPicPr>
            <a:picLocks noGrp="1" noChangeAspect="1"/>
          </p:cNvPicPr>
          <p:nvPr>
            <p:ph sz="half" idx="2"/>
          </p:nvPr>
        </p:nvPicPr>
        <p:blipFill>
          <a:blip r:embed="rId2"/>
          <a:stretch>
            <a:fillRect/>
          </a:stretch>
        </p:blipFill>
        <p:spPr>
          <a:xfrm>
            <a:off x="6234963" y="1825625"/>
            <a:ext cx="5056074" cy="4351338"/>
          </a:xfrm>
          <a:prstGeom prst="rect">
            <a:avLst/>
          </a:prstGeom>
        </p:spPr>
      </p:pic>
      <p:sp>
        <p:nvSpPr>
          <p:cNvPr id="5" name="Footer Placeholder 4">
            <a:extLst>
              <a:ext uri="{FF2B5EF4-FFF2-40B4-BE49-F238E27FC236}">
                <a16:creationId xmlns:a16="http://schemas.microsoft.com/office/drawing/2014/main" id="{D0DE39D1-47E9-4BA7-A1CF-F0CBA7532735}"/>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65D511A-F81D-49A1-964C-761428F307AE}"/>
              </a:ext>
            </a:extLst>
          </p:cNvPr>
          <p:cNvSpPr>
            <a:spLocks noGrp="1"/>
          </p:cNvSpPr>
          <p:nvPr>
            <p:ph type="sldNum" sz="quarter" idx="12"/>
          </p:nvPr>
        </p:nvSpPr>
        <p:spPr/>
        <p:txBody>
          <a:bodyPr/>
          <a:lstStyle/>
          <a:p>
            <a:fld id="{A107BBF5-AD54-425D-84C9-A11575229E1A}" type="slidenum">
              <a:rPr lang="en-US" smtClean="0"/>
              <a:t>3</a:t>
            </a:fld>
            <a:endParaRPr lang="en-US" dirty="0"/>
          </a:p>
        </p:txBody>
      </p:sp>
    </p:spTree>
    <p:extLst>
      <p:ext uri="{BB962C8B-B14F-4D97-AF65-F5344CB8AC3E}">
        <p14:creationId xmlns:p14="http://schemas.microsoft.com/office/powerpoint/2010/main" val="2826880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C9B-BDE8-4488-81E5-F790949D137F}"/>
              </a:ext>
            </a:extLst>
          </p:cNvPr>
          <p:cNvSpPr>
            <a:spLocks noGrp="1"/>
          </p:cNvSpPr>
          <p:nvPr>
            <p:ph type="title"/>
          </p:nvPr>
        </p:nvSpPr>
        <p:spPr/>
        <p:txBody>
          <a:bodyPr/>
          <a:lstStyle/>
          <a:p>
            <a:r>
              <a:rPr lang="en-US" dirty="0"/>
              <a:t>Vitis GUI – Project Setting </a:t>
            </a:r>
            <a:endParaRPr lang="en-GB" dirty="0"/>
          </a:p>
        </p:txBody>
      </p:sp>
      <p:sp>
        <p:nvSpPr>
          <p:cNvPr id="5" name="Footer Placeholder 4">
            <a:extLst>
              <a:ext uri="{FF2B5EF4-FFF2-40B4-BE49-F238E27FC236}">
                <a16:creationId xmlns:a16="http://schemas.microsoft.com/office/drawing/2014/main" id="{E30EBF6E-46AF-4996-8DAD-476EC3CE1739}"/>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E128517-0B4C-4A55-9203-51746A7C89F6}"/>
              </a:ext>
            </a:extLst>
          </p:cNvPr>
          <p:cNvSpPr>
            <a:spLocks noGrp="1"/>
          </p:cNvSpPr>
          <p:nvPr>
            <p:ph type="sldNum" sz="quarter" idx="12"/>
          </p:nvPr>
        </p:nvSpPr>
        <p:spPr/>
        <p:txBody>
          <a:bodyPr/>
          <a:lstStyle/>
          <a:p>
            <a:fld id="{A107BBF5-AD54-425D-84C9-A11575229E1A}" type="slidenum">
              <a:rPr lang="en-US" smtClean="0"/>
              <a:t>30</a:t>
            </a:fld>
            <a:endParaRPr lang="en-US" dirty="0"/>
          </a:p>
        </p:txBody>
      </p:sp>
      <p:pic>
        <p:nvPicPr>
          <p:cNvPr id="8" name="Picture 7" descr="A screenshot of a computer&#10;&#10;Description automatically generated">
            <a:extLst>
              <a:ext uri="{FF2B5EF4-FFF2-40B4-BE49-F238E27FC236}">
                <a16:creationId xmlns:a16="http://schemas.microsoft.com/office/drawing/2014/main" id="{0E28AB51-091C-4DD2-8F11-009D0E38E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8611"/>
            <a:ext cx="9370423" cy="4685212"/>
          </a:xfrm>
          <a:prstGeom prst="rect">
            <a:avLst/>
          </a:prstGeom>
        </p:spPr>
      </p:pic>
    </p:spTree>
    <p:extLst>
      <p:ext uri="{BB962C8B-B14F-4D97-AF65-F5344CB8AC3E}">
        <p14:creationId xmlns:p14="http://schemas.microsoft.com/office/powerpoint/2010/main" val="1518052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66D9-C5FC-4989-B65F-76901C5A5A31}"/>
              </a:ext>
            </a:extLst>
          </p:cNvPr>
          <p:cNvSpPr>
            <a:spLocks noGrp="1"/>
          </p:cNvSpPr>
          <p:nvPr>
            <p:ph type="title"/>
          </p:nvPr>
        </p:nvSpPr>
        <p:spPr/>
        <p:txBody>
          <a:bodyPr/>
          <a:lstStyle/>
          <a:p>
            <a:r>
              <a:rPr lang="en-US" dirty="0"/>
              <a:t>Vitis-Debug</a:t>
            </a:r>
            <a:endParaRPr lang="en-GB" dirty="0"/>
          </a:p>
        </p:txBody>
      </p:sp>
      <p:sp>
        <p:nvSpPr>
          <p:cNvPr id="3" name="Content Placeholder 2">
            <a:extLst>
              <a:ext uri="{FF2B5EF4-FFF2-40B4-BE49-F238E27FC236}">
                <a16:creationId xmlns:a16="http://schemas.microsoft.com/office/drawing/2014/main" id="{9E6A8541-7B52-4B3F-A6A1-2382310CD68F}"/>
              </a:ext>
            </a:extLst>
          </p:cNvPr>
          <p:cNvSpPr>
            <a:spLocks noGrp="1"/>
          </p:cNvSpPr>
          <p:nvPr>
            <p:ph sz="half" idx="1"/>
          </p:nvPr>
        </p:nvSpPr>
        <p:spPr/>
        <p:txBody>
          <a:bodyPr/>
          <a:lstStyle/>
          <a:p>
            <a:r>
              <a:rPr lang="en-US" dirty="0"/>
              <a:t>Can Debug </a:t>
            </a:r>
          </a:p>
          <a:p>
            <a:pPr lvl="1"/>
            <a:r>
              <a:rPr lang="en-US" dirty="0"/>
              <a:t>Software Emulation</a:t>
            </a:r>
          </a:p>
          <a:p>
            <a:pPr lvl="1"/>
            <a:r>
              <a:rPr lang="en-US" dirty="0"/>
              <a:t>Hardware Emulation </a:t>
            </a:r>
          </a:p>
          <a:p>
            <a:pPr lvl="1"/>
            <a:endParaRPr lang="en-US" dirty="0"/>
          </a:p>
          <a:p>
            <a:r>
              <a:rPr lang="en-US" dirty="0"/>
              <a:t>Hardware flow insert ILA </a:t>
            </a:r>
          </a:p>
          <a:p>
            <a:endParaRPr lang="en-US" dirty="0"/>
          </a:p>
          <a:p>
            <a:r>
              <a:rPr lang="en-US" dirty="0"/>
              <a:t>Debugging will use QEMU and Logic Simulator</a:t>
            </a:r>
            <a:endParaRPr lang="en-GB" dirty="0"/>
          </a:p>
        </p:txBody>
      </p:sp>
      <p:pic>
        <p:nvPicPr>
          <p:cNvPr id="7" name="Content Placeholder 6">
            <a:extLst>
              <a:ext uri="{FF2B5EF4-FFF2-40B4-BE49-F238E27FC236}">
                <a16:creationId xmlns:a16="http://schemas.microsoft.com/office/drawing/2014/main" id="{E25B886C-6E68-4BC4-A0EC-16414552D719}"/>
              </a:ext>
            </a:extLst>
          </p:cNvPr>
          <p:cNvPicPr>
            <a:picLocks noGrp="1" noChangeAspect="1"/>
          </p:cNvPicPr>
          <p:nvPr>
            <p:ph sz="half" idx="2"/>
          </p:nvPr>
        </p:nvPicPr>
        <p:blipFill>
          <a:blip r:embed="rId2"/>
          <a:stretch>
            <a:fillRect/>
          </a:stretch>
        </p:blipFill>
        <p:spPr>
          <a:xfrm>
            <a:off x="6172202" y="1825625"/>
            <a:ext cx="4905375" cy="3362325"/>
          </a:xfrm>
          <a:prstGeom prst="rect">
            <a:avLst/>
          </a:prstGeom>
        </p:spPr>
      </p:pic>
      <p:sp>
        <p:nvSpPr>
          <p:cNvPr id="5" name="Footer Placeholder 4">
            <a:extLst>
              <a:ext uri="{FF2B5EF4-FFF2-40B4-BE49-F238E27FC236}">
                <a16:creationId xmlns:a16="http://schemas.microsoft.com/office/drawing/2014/main" id="{CA7D4605-6048-4297-8096-A35AF7DCF20D}"/>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0716300-2F78-46D8-9827-716C443D5A50}"/>
              </a:ext>
            </a:extLst>
          </p:cNvPr>
          <p:cNvSpPr>
            <a:spLocks noGrp="1"/>
          </p:cNvSpPr>
          <p:nvPr>
            <p:ph type="sldNum" sz="quarter" idx="12"/>
          </p:nvPr>
        </p:nvSpPr>
        <p:spPr/>
        <p:txBody>
          <a:bodyPr/>
          <a:lstStyle/>
          <a:p>
            <a:fld id="{A107BBF5-AD54-425D-84C9-A11575229E1A}" type="slidenum">
              <a:rPr lang="en-US" smtClean="0"/>
              <a:t>31</a:t>
            </a:fld>
            <a:endParaRPr lang="en-US" dirty="0"/>
          </a:p>
        </p:txBody>
      </p:sp>
    </p:spTree>
    <p:extLst>
      <p:ext uri="{BB962C8B-B14F-4D97-AF65-F5344CB8AC3E}">
        <p14:creationId xmlns:p14="http://schemas.microsoft.com/office/powerpoint/2010/main" val="5488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65EAD4-0D06-478E-9A59-2CBB465330DB}"/>
              </a:ext>
            </a:extLst>
          </p:cNvPr>
          <p:cNvSpPr>
            <a:spLocks noGrp="1"/>
          </p:cNvSpPr>
          <p:nvPr>
            <p:ph type="title"/>
          </p:nvPr>
        </p:nvSpPr>
        <p:spPr/>
        <p:txBody>
          <a:bodyPr/>
          <a:lstStyle/>
          <a:p>
            <a:r>
              <a:rPr lang="en-US" dirty="0"/>
              <a:t>Hands On Labs </a:t>
            </a:r>
            <a:endParaRPr lang="en-GB" dirty="0"/>
          </a:p>
        </p:txBody>
      </p:sp>
      <p:sp>
        <p:nvSpPr>
          <p:cNvPr id="8" name="Text Placeholder 7">
            <a:extLst>
              <a:ext uri="{FF2B5EF4-FFF2-40B4-BE49-F238E27FC236}">
                <a16:creationId xmlns:a16="http://schemas.microsoft.com/office/drawing/2014/main" id="{AF5F7B44-DC17-4A0A-AA60-E5B751F3D170}"/>
              </a:ext>
            </a:extLst>
          </p:cNvPr>
          <p:cNvSpPr>
            <a:spLocks noGrp="1"/>
          </p:cNvSpPr>
          <p:nvPr>
            <p:ph type="body" idx="1"/>
          </p:nvPr>
        </p:nvSpPr>
        <p:spPr/>
        <p:txBody>
          <a:bodyPr/>
          <a:lstStyle/>
          <a:p>
            <a:endParaRPr lang="en-GB" dirty="0"/>
          </a:p>
        </p:txBody>
      </p:sp>
      <p:sp>
        <p:nvSpPr>
          <p:cNvPr id="5" name="Footer Placeholder 4">
            <a:extLst>
              <a:ext uri="{FF2B5EF4-FFF2-40B4-BE49-F238E27FC236}">
                <a16:creationId xmlns:a16="http://schemas.microsoft.com/office/drawing/2014/main" id="{AA027A0A-F824-4876-A913-BB5DAAA32FA9}"/>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D8BDBD8-B08A-4C26-A573-151680881460}"/>
              </a:ext>
            </a:extLst>
          </p:cNvPr>
          <p:cNvSpPr>
            <a:spLocks noGrp="1"/>
          </p:cNvSpPr>
          <p:nvPr>
            <p:ph type="sldNum" sz="quarter" idx="12"/>
          </p:nvPr>
        </p:nvSpPr>
        <p:spPr/>
        <p:txBody>
          <a:bodyPr/>
          <a:lstStyle/>
          <a:p>
            <a:fld id="{A107BBF5-AD54-425D-84C9-A11575229E1A}" type="slidenum">
              <a:rPr lang="en-US" smtClean="0"/>
              <a:t>32</a:t>
            </a:fld>
            <a:endParaRPr lang="en-US" dirty="0"/>
          </a:p>
        </p:txBody>
      </p:sp>
    </p:spTree>
    <p:extLst>
      <p:ext uri="{BB962C8B-B14F-4D97-AF65-F5344CB8AC3E}">
        <p14:creationId xmlns:p14="http://schemas.microsoft.com/office/powerpoint/2010/main" val="2031971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46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3B8A-8104-44BA-8E09-740A60B44604}"/>
              </a:ext>
            </a:extLst>
          </p:cNvPr>
          <p:cNvSpPr>
            <a:spLocks noGrp="1"/>
          </p:cNvSpPr>
          <p:nvPr>
            <p:ph type="title"/>
          </p:nvPr>
        </p:nvSpPr>
        <p:spPr/>
        <p:txBody>
          <a:bodyPr/>
          <a:lstStyle/>
          <a:p>
            <a:r>
              <a:rPr lang="en-GB" dirty="0"/>
              <a:t>Vitis Accelerated Libraries</a:t>
            </a:r>
          </a:p>
        </p:txBody>
      </p:sp>
      <p:sp>
        <p:nvSpPr>
          <p:cNvPr id="3" name="Content Placeholder 2">
            <a:extLst>
              <a:ext uri="{FF2B5EF4-FFF2-40B4-BE49-F238E27FC236}">
                <a16:creationId xmlns:a16="http://schemas.microsoft.com/office/drawing/2014/main" id="{B9BCA75F-EB61-415B-BE19-CE54D34E6967}"/>
              </a:ext>
            </a:extLst>
          </p:cNvPr>
          <p:cNvSpPr>
            <a:spLocks noGrp="1"/>
          </p:cNvSpPr>
          <p:nvPr>
            <p:ph sz="half" idx="1"/>
          </p:nvPr>
        </p:nvSpPr>
        <p:spPr/>
        <p:txBody>
          <a:bodyPr/>
          <a:lstStyle/>
          <a:p>
            <a:r>
              <a:rPr lang="en-US" dirty="0"/>
              <a:t>Several Open Source acceleration ready libraries </a:t>
            </a:r>
          </a:p>
          <a:p>
            <a:r>
              <a:rPr lang="en-US" dirty="0"/>
              <a:t>Common Libraries – offer a set of common functionality</a:t>
            </a:r>
          </a:p>
          <a:p>
            <a:r>
              <a:rPr lang="en-US" dirty="0"/>
              <a:t>Domain specific libraries – offer out of the box functions for specific domains e.g. vision </a:t>
            </a:r>
            <a:endParaRPr lang="en-GB" dirty="0"/>
          </a:p>
        </p:txBody>
      </p:sp>
      <p:pic>
        <p:nvPicPr>
          <p:cNvPr id="7" name="Content Placeholder 6">
            <a:extLst>
              <a:ext uri="{FF2B5EF4-FFF2-40B4-BE49-F238E27FC236}">
                <a16:creationId xmlns:a16="http://schemas.microsoft.com/office/drawing/2014/main" id="{19437163-3AC6-43B6-866D-B1C08010E1C0}"/>
              </a:ext>
            </a:extLst>
          </p:cNvPr>
          <p:cNvPicPr>
            <a:picLocks noGrp="1" noChangeAspect="1"/>
          </p:cNvPicPr>
          <p:nvPr>
            <p:ph sz="half" idx="2"/>
          </p:nvPr>
        </p:nvPicPr>
        <p:blipFill>
          <a:blip r:embed="rId2"/>
          <a:stretch>
            <a:fillRect/>
          </a:stretch>
        </p:blipFill>
        <p:spPr>
          <a:xfrm>
            <a:off x="6172200" y="2490847"/>
            <a:ext cx="5181600" cy="3020893"/>
          </a:xfrm>
          <a:prstGeom prst="rect">
            <a:avLst/>
          </a:prstGeom>
        </p:spPr>
      </p:pic>
      <p:sp>
        <p:nvSpPr>
          <p:cNvPr id="5" name="Footer Placeholder 4">
            <a:extLst>
              <a:ext uri="{FF2B5EF4-FFF2-40B4-BE49-F238E27FC236}">
                <a16:creationId xmlns:a16="http://schemas.microsoft.com/office/drawing/2014/main" id="{752EF07A-0E64-4648-A9D2-505D8571DCB5}"/>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A2A428E-A83D-42C2-B3FB-817175E8D294}"/>
              </a:ext>
            </a:extLst>
          </p:cNvPr>
          <p:cNvSpPr>
            <a:spLocks noGrp="1"/>
          </p:cNvSpPr>
          <p:nvPr>
            <p:ph type="sldNum" sz="quarter" idx="12"/>
          </p:nvPr>
        </p:nvSpPr>
        <p:spPr/>
        <p:txBody>
          <a:bodyPr/>
          <a:lstStyle/>
          <a:p>
            <a:fld id="{A107BBF5-AD54-425D-84C9-A11575229E1A}" type="slidenum">
              <a:rPr lang="en-US" smtClean="0"/>
              <a:t>4</a:t>
            </a:fld>
            <a:endParaRPr lang="en-US" dirty="0"/>
          </a:p>
        </p:txBody>
      </p:sp>
    </p:spTree>
    <p:extLst>
      <p:ext uri="{BB962C8B-B14F-4D97-AF65-F5344CB8AC3E}">
        <p14:creationId xmlns:p14="http://schemas.microsoft.com/office/powerpoint/2010/main" val="13383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7580-911C-42B5-B9F7-92C05919F384}"/>
              </a:ext>
            </a:extLst>
          </p:cNvPr>
          <p:cNvSpPr>
            <a:spLocks noGrp="1"/>
          </p:cNvSpPr>
          <p:nvPr>
            <p:ph type="title"/>
          </p:nvPr>
        </p:nvSpPr>
        <p:spPr/>
        <p:txBody>
          <a:bodyPr/>
          <a:lstStyle/>
          <a:p>
            <a:r>
              <a:rPr lang="en-GB" dirty="0"/>
              <a:t>Vitis Core Development Kit</a:t>
            </a:r>
          </a:p>
        </p:txBody>
      </p:sp>
      <p:sp>
        <p:nvSpPr>
          <p:cNvPr id="3" name="Content Placeholder 2">
            <a:extLst>
              <a:ext uri="{FF2B5EF4-FFF2-40B4-BE49-F238E27FC236}">
                <a16:creationId xmlns:a16="http://schemas.microsoft.com/office/drawing/2014/main" id="{E1919FE8-2DF0-4F6B-A9E9-E7FFD0689479}"/>
              </a:ext>
            </a:extLst>
          </p:cNvPr>
          <p:cNvSpPr>
            <a:spLocks noGrp="1"/>
          </p:cNvSpPr>
          <p:nvPr>
            <p:ph sz="half" idx="1"/>
          </p:nvPr>
        </p:nvSpPr>
        <p:spPr/>
        <p:txBody>
          <a:bodyPr/>
          <a:lstStyle/>
          <a:p>
            <a:r>
              <a:rPr lang="en-US" dirty="0"/>
              <a:t>GUI &amp; Command line tools for compilation, debug and analysis of C, C++ and OpenCL designs.</a:t>
            </a:r>
          </a:p>
          <a:p>
            <a:r>
              <a:rPr lang="en-US" dirty="0"/>
              <a:t>Can use preferred GUI or integrated GUI</a:t>
            </a:r>
          </a:p>
          <a:p>
            <a:r>
              <a:rPr lang="en-US" dirty="0"/>
              <a:t>Supports embedded and accelerated flows</a:t>
            </a:r>
          </a:p>
          <a:p>
            <a:endParaRPr lang="en-GB" dirty="0"/>
          </a:p>
        </p:txBody>
      </p:sp>
      <p:pic>
        <p:nvPicPr>
          <p:cNvPr id="7" name="Content Placeholder 6">
            <a:extLst>
              <a:ext uri="{FF2B5EF4-FFF2-40B4-BE49-F238E27FC236}">
                <a16:creationId xmlns:a16="http://schemas.microsoft.com/office/drawing/2014/main" id="{DEB3E0BE-08F2-44EB-B881-30515AA2779F}"/>
              </a:ext>
            </a:extLst>
          </p:cNvPr>
          <p:cNvPicPr>
            <a:picLocks noGrp="1" noChangeAspect="1"/>
          </p:cNvPicPr>
          <p:nvPr>
            <p:ph sz="half" idx="2"/>
          </p:nvPr>
        </p:nvPicPr>
        <p:blipFill>
          <a:blip r:embed="rId2"/>
          <a:stretch>
            <a:fillRect/>
          </a:stretch>
        </p:blipFill>
        <p:spPr>
          <a:xfrm>
            <a:off x="6876877" y="2773007"/>
            <a:ext cx="4305298" cy="2152649"/>
          </a:xfrm>
          <a:prstGeom prst="rect">
            <a:avLst/>
          </a:prstGeom>
        </p:spPr>
      </p:pic>
      <p:sp>
        <p:nvSpPr>
          <p:cNvPr id="5" name="Footer Placeholder 4">
            <a:extLst>
              <a:ext uri="{FF2B5EF4-FFF2-40B4-BE49-F238E27FC236}">
                <a16:creationId xmlns:a16="http://schemas.microsoft.com/office/drawing/2014/main" id="{39FD315D-BA3D-4572-994C-693FCF54EEE7}"/>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8D42834-A720-42F0-A14E-DD8222A6DB55}"/>
              </a:ext>
            </a:extLst>
          </p:cNvPr>
          <p:cNvSpPr>
            <a:spLocks noGrp="1"/>
          </p:cNvSpPr>
          <p:nvPr>
            <p:ph type="sldNum" sz="quarter" idx="12"/>
          </p:nvPr>
        </p:nvSpPr>
        <p:spPr/>
        <p:txBody>
          <a:bodyPr/>
          <a:lstStyle/>
          <a:p>
            <a:fld id="{A107BBF5-AD54-425D-84C9-A11575229E1A}" type="slidenum">
              <a:rPr lang="en-US" smtClean="0"/>
              <a:t>5</a:t>
            </a:fld>
            <a:endParaRPr lang="en-US" dirty="0"/>
          </a:p>
        </p:txBody>
      </p:sp>
    </p:spTree>
    <p:extLst>
      <p:ext uri="{BB962C8B-B14F-4D97-AF65-F5344CB8AC3E}">
        <p14:creationId xmlns:p14="http://schemas.microsoft.com/office/powerpoint/2010/main" val="120993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3CAB-1526-40FE-8D35-1AC72B6A97CA}"/>
              </a:ext>
            </a:extLst>
          </p:cNvPr>
          <p:cNvSpPr>
            <a:spLocks noGrp="1"/>
          </p:cNvSpPr>
          <p:nvPr>
            <p:ph type="title"/>
          </p:nvPr>
        </p:nvSpPr>
        <p:spPr/>
        <p:txBody>
          <a:bodyPr/>
          <a:lstStyle/>
          <a:p>
            <a:r>
              <a:rPr lang="en-GB" dirty="0"/>
              <a:t>Vitis Target Platforms</a:t>
            </a:r>
          </a:p>
        </p:txBody>
      </p:sp>
      <p:sp>
        <p:nvSpPr>
          <p:cNvPr id="3" name="Content Placeholder 2">
            <a:extLst>
              <a:ext uri="{FF2B5EF4-FFF2-40B4-BE49-F238E27FC236}">
                <a16:creationId xmlns:a16="http://schemas.microsoft.com/office/drawing/2014/main" id="{4F213BB6-CF2A-4020-9346-D017374A757F}"/>
              </a:ext>
            </a:extLst>
          </p:cNvPr>
          <p:cNvSpPr>
            <a:spLocks noGrp="1"/>
          </p:cNvSpPr>
          <p:nvPr>
            <p:ph sz="half" idx="1"/>
          </p:nvPr>
        </p:nvSpPr>
        <p:spPr/>
        <p:txBody>
          <a:bodyPr/>
          <a:lstStyle/>
          <a:p>
            <a:r>
              <a:rPr lang="en-US" dirty="0"/>
              <a:t>Embedded  </a:t>
            </a:r>
          </a:p>
          <a:p>
            <a:pPr lvl="1"/>
            <a:r>
              <a:rPr lang="en-US" dirty="0"/>
              <a:t>SoC – MPSoC, RFSoC, Zynq </a:t>
            </a:r>
          </a:p>
          <a:p>
            <a:pPr lvl="1"/>
            <a:r>
              <a:rPr lang="en-US" dirty="0"/>
              <a:t>FPGA – MicroBlaze </a:t>
            </a:r>
            <a:endParaRPr lang="en-GB" dirty="0"/>
          </a:p>
          <a:p>
            <a:r>
              <a:rPr lang="en-GB" dirty="0"/>
              <a:t>Cloud – Alveo / AWS F1 Instance </a:t>
            </a:r>
          </a:p>
          <a:p>
            <a:r>
              <a:rPr lang="en-GB" dirty="0"/>
              <a:t>Embedded SoC and Cloud applications can use acceleration flow.</a:t>
            </a:r>
          </a:p>
          <a:p>
            <a:r>
              <a:rPr lang="en-GB" dirty="0"/>
              <a:t>All required files and boot elements are generated</a:t>
            </a:r>
          </a:p>
        </p:txBody>
      </p:sp>
      <p:sp>
        <p:nvSpPr>
          <p:cNvPr id="5" name="Footer Placeholder 4">
            <a:extLst>
              <a:ext uri="{FF2B5EF4-FFF2-40B4-BE49-F238E27FC236}">
                <a16:creationId xmlns:a16="http://schemas.microsoft.com/office/drawing/2014/main" id="{C75E6A84-43CE-43F0-A3B0-E9FD74A93881}"/>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F54909B-89D2-42B5-A18D-1450175A5692}"/>
              </a:ext>
            </a:extLst>
          </p:cNvPr>
          <p:cNvSpPr>
            <a:spLocks noGrp="1"/>
          </p:cNvSpPr>
          <p:nvPr>
            <p:ph type="sldNum" sz="quarter" idx="12"/>
          </p:nvPr>
        </p:nvSpPr>
        <p:spPr/>
        <p:txBody>
          <a:bodyPr/>
          <a:lstStyle/>
          <a:p>
            <a:fld id="{A107BBF5-AD54-425D-84C9-A11575229E1A}" type="slidenum">
              <a:rPr lang="en-US" smtClean="0"/>
              <a:t>6</a:t>
            </a:fld>
            <a:endParaRPr lang="en-US" dirty="0"/>
          </a:p>
        </p:txBody>
      </p:sp>
      <p:pic>
        <p:nvPicPr>
          <p:cNvPr id="1030" name="Picture 6">
            <a:extLst>
              <a:ext uri="{FF2B5EF4-FFF2-40B4-BE49-F238E27FC236}">
                <a16:creationId xmlns:a16="http://schemas.microsoft.com/office/drawing/2014/main" id="{F914088F-1363-451C-93B5-3515C1D46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9042" y="1825625"/>
            <a:ext cx="2759044" cy="2069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306889-621E-4A51-8D66-FDB4FEB93C17}"/>
              </a:ext>
            </a:extLst>
          </p:cNvPr>
          <p:cNvPicPr>
            <a:picLocks noChangeAspect="1"/>
          </p:cNvPicPr>
          <p:nvPr/>
        </p:nvPicPr>
        <p:blipFill>
          <a:blip r:embed="rId3"/>
          <a:stretch>
            <a:fillRect/>
          </a:stretch>
        </p:blipFill>
        <p:spPr>
          <a:xfrm>
            <a:off x="7304713" y="3913638"/>
            <a:ext cx="3417116" cy="2323039"/>
          </a:xfrm>
          <a:prstGeom prst="rect">
            <a:avLst/>
          </a:prstGeom>
        </p:spPr>
      </p:pic>
      <p:pic>
        <p:nvPicPr>
          <p:cNvPr id="1032" name="Picture 8">
            <a:extLst>
              <a:ext uri="{FF2B5EF4-FFF2-40B4-BE49-F238E27FC236}">
                <a16:creationId xmlns:a16="http://schemas.microsoft.com/office/drawing/2014/main" id="{046D4A28-FB45-4328-AECC-B896C95DA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068" y="1219195"/>
            <a:ext cx="4175710" cy="356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6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C505-5807-49F9-A7E0-AC6EED4A9633}"/>
              </a:ext>
            </a:extLst>
          </p:cNvPr>
          <p:cNvSpPr>
            <a:spLocks noGrp="1"/>
          </p:cNvSpPr>
          <p:nvPr>
            <p:ph type="title"/>
          </p:nvPr>
        </p:nvSpPr>
        <p:spPr/>
        <p:txBody>
          <a:bodyPr/>
          <a:lstStyle/>
          <a:p>
            <a:r>
              <a:rPr lang="en-GB" dirty="0"/>
              <a:t>Xilinx Runtime library</a:t>
            </a:r>
            <a:br>
              <a:rPr lang="en-GB" dirty="0"/>
            </a:br>
            <a:endParaRPr lang="en-GB" dirty="0"/>
          </a:p>
        </p:txBody>
      </p:sp>
      <p:sp>
        <p:nvSpPr>
          <p:cNvPr id="3" name="Content Placeholder 2">
            <a:extLst>
              <a:ext uri="{FF2B5EF4-FFF2-40B4-BE49-F238E27FC236}">
                <a16:creationId xmlns:a16="http://schemas.microsoft.com/office/drawing/2014/main" id="{73F4C843-9EBB-4D8C-9AB0-CC0C6F82FC3C}"/>
              </a:ext>
            </a:extLst>
          </p:cNvPr>
          <p:cNvSpPr>
            <a:spLocks noGrp="1"/>
          </p:cNvSpPr>
          <p:nvPr>
            <p:ph sz="half" idx="1"/>
          </p:nvPr>
        </p:nvSpPr>
        <p:spPr/>
        <p:txBody>
          <a:bodyPr/>
          <a:lstStyle/>
          <a:p>
            <a:r>
              <a:rPr lang="en-GB" dirty="0"/>
              <a:t>Xilinx Runtime library (XRT)  enables communication between the host and accelerator</a:t>
            </a:r>
          </a:p>
          <a:p>
            <a:r>
              <a:rPr lang="en-GB" dirty="0"/>
              <a:t>Cloud based – Host x86</a:t>
            </a:r>
          </a:p>
          <a:p>
            <a:r>
              <a:rPr lang="en-GB" dirty="0"/>
              <a:t>Embedded – Arm A9 or A53</a:t>
            </a:r>
          </a:p>
          <a:p>
            <a:r>
              <a:rPr lang="en-GB" dirty="0"/>
              <a:t>Provides all libraries, APIs, drivers and utilities. </a:t>
            </a:r>
          </a:p>
        </p:txBody>
      </p:sp>
      <p:pic>
        <p:nvPicPr>
          <p:cNvPr id="7" name="Content Placeholder 6">
            <a:extLst>
              <a:ext uri="{FF2B5EF4-FFF2-40B4-BE49-F238E27FC236}">
                <a16:creationId xmlns:a16="http://schemas.microsoft.com/office/drawing/2014/main" id="{7D4800BB-74E7-4C43-8E41-2628AD6B3E7F}"/>
              </a:ext>
            </a:extLst>
          </p:cNvPr>
          <p:cNvPicPr>
            <a:picLocks noGrp="1" noChangeAspect="1"/>
          </p:cNvPicPr>
          <p:nvPr>
            <p:ph sz="half" idx="2"/>
          </p:nvPr>
        </p:nvPicPr>
        <p:blipFill>
          <a:blip r:embed="rId2"/>
          <a:stretch>
            <a:fillRect/>
          </a:stretch>
        </p:blipFill>
        <p:spPr>
          <a:xfrm>
            <a:off x="6172200" y="3042289"/>
            <a:ext cx="5181600" cy="1918009"/>
          </a:xfrm>
          <a:prstGeom prst="rect">
            <a:avLst/>
          </a:prstGeom>
        </p:spPr>
      </p:pic>
      <p:sp>
        <p:nvSpPr>
          <p:cNvPr id="5" name="Footer Placeholder 4">
            <a:extLst>
              <a:ext uri="{FF2B5EF4-FFF2-40B4-BE49-F238E27FC236}">
                <a16:creationId xmlns:a16="http://schemas.microsoft.com/office/drawing/2014/main" id="{718E50D1-846D-4095-9B41-F12F3EB3152A}"/>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4735983-1A0B-4273-ACBB-8F6CC433F244}"/>
              </a:ext>
            </a:extLst>
          </p:cNvPr>
          <p:cNvSpPr>
            <a:spLocks noGrp="1"/>
          </p:cNvSpPr>
          <p:nvPr>
            <p:ph type="sldNum" sz="quarter" idx="12"/>
          </p:nvPr>
        </p:nvSpPr>
        <p:spPr/>
        <p:txBody>
          <a:bodyPr/>
          <a:lstStyle/>
          <a:p>
            <a:fld id="{A107BBF5-AD54-425D-84C9-A11575229E1A}" type="slidenum">
              <a:rPr lang="en-US" smtClean="0"/>
              <a:t>7</a:t>
            </a:fld>
            <a:endParaRPr lang="en-US" dirty="0"/>
          </a:p>
        </p:txBody>
      </p:sp>
    </p:spTree>
    <p:extLst>
      <p:ext uri="{BB962C8B-B14F-4D97-AF65-F5344CB8AC3E}">
        <p14:creationId xmlns:p14="http://schemas.microsoft.com/office/powerpoint/2010/main" val="536921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3BE8-023A-476D-A518-F6E9F2BDD950}"/>
              </a:ext>
            </a:extLst>
          </p:cNvPr>
          <p:cNvSpPr>
            <a:spLocks noGrp="1"/>
          </p:cNvSpPr>
          <p:nvPr>
            <p:ph type="title"/>
          </p:nvPr>
        </p:nvSpPr>
        <p:spPr/>
        <p:txBody>
          <a:bodyPr/>
          <a:lstStyle/>
          <a:p>
            <a:r>
              <a:rPr lang="en-US" dirty="0"/>
              <a:t>Xilinx Runtime library</a:t>
            </a:r>
            <a:endParaRPr lang="en-GB" dirty="0"/>
          </a:p>
        </p:txBody>
      </p:sp>
      <p:sp>
        <p:nvSpPr>
          <p:cNvPr id="3" name="Content Placeholder 2">
            <a:extLst>
              <a:ext uri="{FF2B5EF4-FFF2-40B4-BE49-F238E27FC236}">
                <a16:creationId xmlns:a16="http://schemas.microsoft.com/office/drawing/2014/main" id="{3712001E-D00E-4ADF-9759-E13D88DE500F}"/>
              </a:ext>
            </a:extLst>
          </p:cNvPr>
          <p:cNvSpPr>
            <a:spLocks noGrp="1"/>
          </p:cNvSpPr>
          <p:nvPr>
            <p:ph sz="half" idx="1"/>
          </p:nvPr>
        </p:nvSpPr>
        <p:spPr/>
        <p:txBody>
          <a:bodyPr/>
          <a:lstStyle/>
          <a:p>
            <a:r>
              <a:rPr lang="en-US" dirty="0"/>
              <a:t>Key Functions of the Runtime include</a:t>
            </a:r>
          </a:p>
          <a:p>
            <a:r>
              <a:rPr lang="en-GB" dirty="0"/>
              <a:t>Downloading the FPGA binary</a:t>
            </a:r>
          </a:p>
          <a:p>
            <a:r>
              <a:rPr lang="en-GB" dirty="0"/>
              <a:t>Memory Management between Host and Accelerator</a:t>
            </a:r>
          </a:p>
          <a:p>
            <a:r>
              <a:rPr lang="en-GB" dirty="0"/>
              <a:t>Execution Management </a:t>
            </a:r>
          </a:p>
          <a:p>
            <a:r>
              <a:rPr lang="en-GB" dirty="0"/>
              <a:t>Board Management </a:t>
            </a:r>
          </a:p>
        </p:txBody>
      </p:sp>
      <p:sp>
        <p:nvSpPr>
          <p:cNvPr id="5" name="Footer Placeholder 4">
            <a:extLst>
              <a:ext uri="{FF2B5EF4-FFF2-40B4-BE49-F238E27FC236}">
                <a16:creationId xmlns:a16="http://schemas.microsoft.com/office/drawing/2014/main" id="{62158059-7A95-412E-A967-B80CFE7AA3C8}"/>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A19EF372-AADB-4061-B452-D29090C54D0E}"/>
              </a:ext>
            </a:extLst>
          </p:cNvPr>
          <p:cNvSpPr>
            <a:spLocks noGrp="1"/>
          </p:cNvSpPr>
          <p:nvPr>
            <p:ph type="sldNum" sz="quarter" idx="12"/>
          </p:nvPr>
        </p:nvSpPr>
        <p:spPr/>
        <p:txBody>
          <a:bodyPr/>
          <a:lstStyle/>
          <a:p>
            <a:fld id="{A107BBF5-AD54-425D-84C9-A11575229E1A}" type="slidenum">
              <a:rPr lang="en-US" smtClean="0"/>
              <a:t>8</a:t>
            </a:fld>
            <a:endParaRPr lang="en-US" dirty="0"/>
          </a:p>
        </p:txBody>
      </p:sp>
      <p:pic>
        <p:nvPicPr>
          <p:cNvPr id="8" name="Content Placeholder 7">
            <a:extLst>
              <a:ext uri="{FF2B5EF4-FFF2-40B4-BE49-F238E27FC236}">
                <a16:creationId xmlns:a16="http://schemas.microsoft.com/office/drawing/2014/main" id="{2F715F79-10CE-4AD3-8178-CE9445A09FA0}"/>
              </a:ext>
            </a:extLst>
          </p:cNvPr>
          <p:cNvPicPr>
            <a:picLocks noGrp="1" noChangeAspect="1"/>
          </p:cNvPicPr>
          <p:nvPr>
            <p:ph sz="half" idx="2"/>
          </p:nvPr>
        </p:nvPicPr>
        <p:blipFill>
          <a:blip r:embed="rId2"/>
          <a:stretch>
            <a:fillRect/>
          </a:stretch>
        </p:blipFill>
        <p:spPr>
          <a:xfrm>
            <a:off x="6308451" y="1690688"/>
            <a:ext cx="4791651" cy="4351338"/>
          </a:xfrm>
          <a:prstGeom prst="rect">
            <a:avLst/>
          </a:prstGeom>
        </p:spPr>
      </p:pic>
    </p:spTree>
    <p:extLst>
      <p:ext uri="{BB962C8B-B14F-4D97-AF65-F5344CB8AC3E}">
        <p14:creationId xmlns:p14="http://schemas.microsoft.com/office/powerpoint/2010/main" val="197590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DB67-358B-454E-B832-444EC19C9333}"/>
              </a:ext>
            </a:extLst>
          </p:cNvPr>
          <p:cNvSpPr>
            <a:spLocks noGrp="1"/>
          </p:cNvSpPr>
          <p:nvPr>
            <p:ph type="title"/>
          </p:nvPr>
        </p:nvSpPr>
        <p:spPr/>
        <p:txBody>
          <a:bodyPr/>
          <a:lstStyle/>
          <a:p>
            <a:r>
              <a:rPr lang="en-US" dirty="0"/>
              <a:t>Element of Vitis  </a:t>
            </a:r>
            <a:endParaRPr lang="en-GB" dirty="0"/>
          </a:p>
        </p:txBody>
      </p:sp>
      <p:sp>
        <p:nvSpPr>
          <p:cNvPr id="3" name="Content Placeholder 2">
            <a:extLst>
              <a:ext uri="{FF2B5EF4-FFF2-40B4-BE49-F238E27FC236}">
                <a16:creationId xmlns:a16="http://schemas.microsoft.com/office/drawing/2014/main" id="{F93EC65C-2569-4431-B133-D37920E22153}"/>
              </a:ext>
            </a:extLst>
          </p:cNvPr>
          <p:cNvSpPr>
            <a:spLocks noGrp="1"/>
          </p:cNvSpPr>
          <p:nvPr>
            <p:ph sz="half" idx="1"/>
          </p:nvPr>
        </p:nvSpPr>
        <p:spPr/>
        <p:txBody>
          <a:bodyPr/>
          <a:lstStyle/>
          <a:p>
            <a:r>
              <a:rPr lang="en-US" dirty="0"/>
              <a:t>All projects required a platform </a:t>
            </a:r>
          </a:p>
          <a:p>
            <a:pPr lvl="1"/>
            <a:r>
              <a:rPr lang="en-US" dirty="0"/>
              <a:t>Hardware element – makes available AXI connections, clocks and Interrupts in the PL to Vitis Compiler </a:t>
            </a:r>
          </a:p>
          <a:p>
            <a:pPr lvl="1"/>
            <a:r>
              <a:rPr lang="en-US" dirty="0"/>
              <a:t>Software element – provides boot, XRT and QEMU support</a:t>
            </a:r>
          </a:p>
          <a:p>
            <a:pPr lvl="1"/>
            <a:r>
              <a:rPr lang="en-US" dirty="0"/>
              <a:t>Linux element – FS, Image and </a:t>
            </a:r>
            <a:r>
              <a:rPr lang="en-US" dirty="0" err="1"/>
              <a:t>SysRoot</a:t>
            </a:r>
            <a:r>
              <a:rPr lang="en-US" dirty="0"/>
              <a:t> </a:t>
            </a:r>
            <a:endParaRPr lang="en-GB" dirty="0"/>
          </a:p>
        </p:txBody>
      </p:sp>
      <p:pic>
        <p:nvPicPr>
          <p:cNvPr id="8" name="Content Placeholder 7" descr="A screenshot of a social media post&#10;&#10;Description automatically generated">
            <a:extLst>
              <a:ext uri="{FF2B5EF4-FFF2-40B4-BE49-F238E27FC236}">
                <a16:creationId xmlns:a16="http://schemas.microsoft.com/office/drawing/2014/main" id="{86A1F0DA-DD36-41C0-BC37-B553B54BDA0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563026"/>
            <a:ext cx="5181600" cy="2876535"/>
          </a:xfrm>
        </p:spPr>
      </p:pic>
      <p:sp>
        <p:nvSpPr>
          <p:cNvPr id="5" name="Footer Placeholder 4">
            <a:extLst>
              <a:ext uri="{FF2B5EF4-FFF2-40B4-BE49-F238E27FC236}">
                <a16:creationId xmlns:a16="http://schemas.microsoft.com/office/drawing/2014/main" id="{94B4943A-254D-4B44-8B0D-1A771FA0A956}"/>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607F7D1-25FB-4F0E-BA9F-F6370BBA5C39}"/>
              </a:ext>
            </a:extLst>
          </p:cNvPr>
          <p:cNvSpPr>
            <a:spLocks noGrp="1"/>
          </p:cNvSpPr>
          <p:nvPr>
            <p:ph type="sldNum" sz="quarter" idx="12"/>
          </p:nvPr>
        </p:nvSpPr>
        <p:spPr/>
        <p:txBody>
          <a:bodyPr/>
          <a:lstStyle/>
          <a:p>
            <a:fld id="{A107BBF5-AD54-425D-84C9-A11575229E1A}" type="slidenum">
              <a:rPr lang="en-US" smtClean="0"/>
              <a:t>9</a:t>
            </a:fld>
            <a:endParaRPr lang="en-US" dirty="0"/>
          </a:p>
        </p:txBody>
      </p:sp>
    </p:spTree>
    <p:extLst>
      <p:ext uri="{BB962C8B-B14F-4D97-AF65-F5344CB8AC3E}">
        <p14:creationId xmlns:p14="http://schemas.microsoft.com/office/powerpoint/2010/main" val="486666132"/>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E8E8E8"/>
      </a:lt1>
      <a:dk2>
        <a:srgbClr val="0678BF"/>
      </a:dk2>
      <a:lt2>
        <a:srgbClr val="079DD9"/>
      </a:lt2>
      <a:accent1>
        <a:srgbClr val="8C8C8C"/>
      </a:accent1>
      <a:accent2>
        <a:srgbClr val="000000"/>
      </a:accent2>
      <a:accent3>
        <a:srgbClr val="4D4D4D"/>
      </a:accent3>
      <a:accent4>
        <a:srgbClr val="FF9900"/>
      </a:accent4>
      <a:accent5>
        <a:srgbClr val="FFFFFF"/>
      </a:accent5>
      <a:accent6>
        <a:srgbClr val="CC6600"/>
      </a:accent6>
      <a:hlink>
        <a:srgbClr val="FF9900"/>
      </a:hlink>
      <a:folHlink>
        <a:srgbClr val="993300"/>
      </a:folHlink>
    </a:clrScheme>
    <a:fontScheme name="Adiuvo Fonts">
      <a:majorFont>
        <a:latin typeface="Open Sans"/>
        <a:ea typeface=""/>
        <a:cs typeface=""/>
      </a:majorFont>
      <a:minorFont>
        <a:latin typeface="Merriweath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PowerPoint Template" id="{AE98B4AD-F0F8-4797-832B-35E7D27D024A}" vid="{06231E69-82D5-420E-A984-8A85EA87BF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PowerPoint Template</Template>
  <TotalTime>984</TotalTime>
  <Words>1746</Words>
  <Application>Microsoft Office PowerPoint</Application>
  <PresentationFormat>Widescreen</PresentationFormat>
  <Paragraphs>307</Paragraphs>
  <Slides>33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Narrow</vt:lpstr>
      <vt:lpstr>Calibri</vt:lpstr>
      <vt:lpstr>Merriweather</vt:lpstr>
      <vt:lpstr>Open Sans</vt:lpstr>
      <vt:lpstr>Symbol</vt:lpstr>
      <vt:lpstr>Times New Roman</vt:lpstr>
      <vt:lpstr>Office Theme</vt:lpstr>
      <vt:lpstr>Getting to grips with Vitis</vt:lpstr>
      <vt:lpstr>What is Vitis </vt:lpstr>
      <vt:lpstr>Vitis AI Development Environment</vt:lpstr>
      <vt:lpstr>Vitis Accelerated Libraries</vt:lpstr>
      <vt:lpstr>Vitis Core Development Kit</vt:lpstr>
      <vt:lpstr>Vitis Target Platforms</vt:lpstr>
      <vt:lpstr>Xilinx Runtime library </vt:lpstr>
      <vt:lpstr>Xilinx Runtime library</vt:lpstr>
      <vt:lpstr>Element of Vitis  </vt:lpstr>
      <vt:lpstr>Vitis Output </vt:lpstr>
      <vt:lpstr>Vitis Development Flow </vt:lpstr>
      <vt:lpstr>OpenCL Framework</vt:lpstr>
      <vt:lpstr>OpenCL Framework</vt:lpstr>
      <vt:lpstr>OpenCL Framework</vt:lpstr>
      <vt:lpstr>OpenCL Framework</vt:lpstr>
      <vt:lpstr>Execution Model – Command Queues</vt:lpstr>
      <vt:lpstr>Memory Model</vt:lpstr>
      <vt:lpstr>Five Sub-regions of Memory Objects </vt:lpstr>
      <vt:lpstr>Optimization</vt:lpstr>
      <vt:lpstr>Host Optimization </vt:lpstr>
      <vt:lpstr>Host Optimization</vt:lpstr>
      <vt:lpstr>Kernel Optimization – Data Types</vt:lpstr>
      <vt:lpstr>Kernel Optimization – Interfacing</vt:lpstr>
      <vt:lpstr>Kernel Optimization – Pipelining</vt:lpstr>
      <vt:lpstr>Kernel Optimization – Unrolling</vt:lpstr>
      <vt:lpstr>Kernel Optimization – DataFlow</vt:lpstr>
      <vt:lpstr>Kernel Optimization – Memory </vt:lpstr>
      <vt:lpstr>Kernel Optimization - Pragmas</vt:lpstr>
      <vt:lpstr>Vitis GUI – Project Settings</vt:lpstr>
      <vt:lpstr>Vitis GUI – Project Setting </vt:lpstr>
      <vt:lpstr>Vitis-Debug</vt:lpstr>
      <vt:lpstr>Hands On Labs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to grips with Vitis</dc:title>
  <dc:creator>adam taylor</dc:creator>
  <cp:keywords>No Markings, , , , , , , , ,</cp:keywords>
  <cp:lastModifiedBy>adam taylor</cp:lastModifiedBy>
  <cp:revision>53</cp:revision>
  <dcterms:created xsi:type="dcterms:W3CDTF">2020-08-24T14:03:17Z</dcterms:created>
  <dcterms:modified xsi:type="dcterms:W3CDTF">2020-08-25T21:50:06Z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865ff4f1-7334-4e37-ab9f-498b13c80359</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